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9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heme" Target="theme/theme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5134-E014-46FA-80D5-56F96A0E96FF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B0C1-AF7B-41AC-A2FB-AE8584EBF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5134-E014-46FA-80D5-56F96A0E96FF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B0C1-AF7B-41AC-A2FB-AE8584EBF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5134-E014-46FA-80D5-56F96A0E96FF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B0C1-AF7B-41AC-A2FB-AE8584EBF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5134-E014-46FA-80D5-56F96A0E96FF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B0C1-AF7B-41AC-A2FB-AE8584EBF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5134-E014-46FA-80D5-56F96A0E96FF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B0C1-AF7B-41AC-A2FB-AE8584EBF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5134-E014-46FA-80D5-56F96A0E96FF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B0C1-AF7B-41AC-A2FB-AE8584EBF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5134-E014-46FA-80D5-56F96A0E96FF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B0C1-AF7B-41AC-A2FB-AE8584EBF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5134-E014-46FA-80D5-56F96A0E96FF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B0C1-AF7B-41AC-A2FB-AE8584EBF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5134-E014-46FA-80D5-56F96A0E96FF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B0C1-AF7B-41AC-A2FB-AE8584EBF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5134-E014-46FA-80D5-56F96A0E96FF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B0C1-AF7B-41AC-A2FB-AE8584EBF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5134-E014-46FA-80D5-56F96A0E96FF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B0C1-AF7B-41AC-A2FB-AE8584EBF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D5134-E014-46FA-80D5-56F96A0E96FF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BB0C1-AF7B-41AC-A2FB-AE8584EBF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hyperlink" Target="http://lib.store.yahoo.net/lib/smallelectrics/img-midladygraphic.jpg" TargetMode="External"/><Relationship Id="rId5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hyperlink" Target="http://lib.store.yahoo.net/lib/smallelectrics/img-midladygraphic.jpg" TargetMode="External"/><Relationship Id="rId5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digitalpilgrim.typepad.com/the_digital_pilgrim/WindowsLiveWriter/Phoneratestocomedown_14984/alarm-clock-ringing%5B4%5D.gif" TargetMode="Externa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5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5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image" Target="../media/image35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gif"/><Relationship Id="rId3" Type="http://schemas.openxmlformats.org/officeDocument/2006/relationships/image" Target="../media/image32.jpeg"/><Relationship Id="rId5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image" Target="../media/image35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gif"/><Relationship Id="rId3" Type="http://schemas.openxmlformats.org/officeDocument/2006/relationships/image" Target="../media/image32.jpeg"/><Relationship Id="rId5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igitalpilgrim.typepad.com/the_digital_pilgrim/WindowsLiveWriter/Phoneratestocomedown_14984/alarm-clock-ringing%5B4%5D.gif" TargetMode="Externa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hyperlink" Target="http://aninventionaday.files.wordpress.com/2008/05/sofa_bed_1.jpg" TargetMode="External"/><Relationship Id="rId5" Type="http://schemas.openxmlformats.org/officeDocument/2006/relationships/image" Target="../media/image4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mages.google.com/imgres?imgurl=http://www.acemart.com/renderImage.image?imageName=graphics/00000001/products/EAP6160MV.jpg&amp;imgrefurl=http://foodservice.chef2chef.net/restaurant-supplies-equipment/restaurant-furniture/Wood_Seat_Chairs/index.htm&amp;usg=__O-x3DrGfBB3YRdCGImD7NhyN33w=&amp;h=500&amp;w=292&amp;sz=19&amp;hl=en&amp;start=6&amp;um=1&amp;tbnid=XT0HLlHl1hbc4M:&amp;tbnh=130&amp;tbnw=76&amp;prev=/images?q=school+chair&amp;ndsp=20&amp;um=1&amp;hl=en&amp;rlz=1T4SUNA_enUS292US292&amp;sa=X" TargetMode="External"/><Relationship Id="rId3" Type="http://schemas.openxmlformats.org/officeDocument/2006/relationships/image" Target="../media/image3.jpeg"/><Relationship Id="rId6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hyperlink" Target="http://images.google.com/imgres?imgurl=http://www.acemart.com/renderImage.image?imageName=graphics/00000001/products/EAP6160MV.jpg&amp;imgrefurl=http://foodservice.chef2chef.net/restaurant-supplies-equipment/restaurant-furniture/Wood_Seat_Chairs/index.htm&amp;usg=__O-x3DrGfBB3YRdCGImD7NhyN33w=&amp;h=500&amp;w=292&amp;sz=19&amp;hl=en&amp;start=6&amp;um=1&amp;tbnid=XT0HLlHl1hbc4M:&amp;tbnh=130&amp;tbnw=76&amp;prev=/images?q=school+chair&amp;ndsp=20&amp;um=1&amp;hl=en&amp;rlz=1T4SUNA_enUS292US292&amp;sa=X" TargetMode="External"/><Relationship Id="rId5" Type="http://schemas.openxmlformats.org/officeDocument/2006/relationships/image" Target="../media/image3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aninventionaday.files.wordpress.com/2008/05/sofa_bed_1.jpg" TargetMode="External"/><Relationship Id="rId3" Type="http://schemas.openxmlformats.org/officeDocument/2006/relationships/image" Target="../media/image4.jpeg"/><Relationship Id="rId6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4" Type="http://schemas.openxmlformats.org/officeDocument/2006/relationships/image" Target="../media/image9.jpeg"/><Relationship Id="rId10" Type="http://schemas.openxmlformats.org/officeDocument/2006/relationships/image" Target="../media/image12.jpeg"/><Relationship Id="rId5" Type="http://schemas.openxmlformats.org/officeDocument/2006/relationships/hyperlink" Target="http://www.elporvenir.com.mx/upload/foto/0/2/2/F_170405_F_shampoo3.jpg" TargetMode="External"/><Relationship Id="rId7" Type="http://schemas.openxmlformats.org/officeDocument/2006/relationships/hyperlink" Target="http://images.google.com/imgres?imgurl=http://www.germes-online.com/direct/dbimage/50297130/Soap.jpg&amp;imgrefurl=http://www.germes-online.com/catalog/98/101/579/93217/sell_soap.html&amp;usg=__8OCmwhw-SQ5_oTmKutcDxhsPSu4=&amp;h=360&amp;w=360&amp;sz=25&amp;hl=en&amp;start=11&amp;um=1&amp;tbnid=9YAynhqgT9aTaM:&amp;tbnh=121&amp;tbnw=121&amp;prev=/images?q=soap&amp;um=1&amp;hl=en&amp;rlz=1T4SUNA_enUS292US292&amp;sa=N" TargetMode="External"/><Relationship Id="rId11" Type="http://schemas.openxmlformats.org/officeDocument/2006/relationships/hyperlink" Target="http://images.google.com/imgres?imgurl=http://img.alibaba.com/photo/11065699/Johnson_Johnson_Baby_Shampoo.jpg&amp;imgrefurl=http://www.alibaba.com/catalog/11065699/Johnson_Johnson_Baby_Shampoo.html&amp;usg=__NY_u3DPP-PjW7Ipx2k6W26pWiSg=&amp;h=640&amp;w=480&amp;sz=56&amp;hl=en&amp;start=61&amp;um=1&amp;tbnid=xz2a3t3xZDPlIM:&amp;tbnh=137&amp;tbnw=103&amp;prev=/images?q=shampoo&amp;start=60&amp;ndsp=20&amp;um=1&amp;hl=en&amp;rlz=1T4SUNA_enUS292US292&amp;sa=N" TargetMode="External"/><Relationship Id="rId1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9" Type="http://schemas.openxmlformats.org/officeDocument/2006/relationships/hyperlink" Target="http://images.google.com/imgres?imgurl=http://www.grundfos.com/web/homeca.nsf/GrafikOpslag/ComfortFaucet/$File/ComfortFaucet.jpg&amp;imgrefurl=http://www.grundfos.com/WEB/HOMECA.NSF/webPrintView/A22F3089EB72820985256AFD0077136F&amp;usg=__2k8UJ0_viu0zjMSb6bng8PwFjgQ=&amp;h=231&amp;w=229&amp;sz=17&amp;hl=en&amp;start=1&amp;um=1&amp;tbnid=-BYVpcdP6i7B0M:&amp;tbnh=108&amp;tbnw=107&amp;prev=/images?q=hot+water+faucet&amp;ndsp=20&amp;um=1&amp;hl=en&amp;rlz=1T4SUNA_enUS292US292&amp;sa=N" TargetMode="External"/><Relationship Id="rId3" Type="http://schemas.openxmlformats.org/officeDocument/2006/relationships/hyperlink" Target="http://bp1.blogger.com/_7_20cRNioYs/SDDLCc_iKDI/AAAAAAAAAIA/iKibLrJDdf8/s320/lavar_cara.jpg" TargetMode="External"/><Relationship Id="rId6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4" Type="http://schemas.openxmlformats.org/officeDocument/2006/relationships/image" Target="../media/image9.jpeg"/><Relationship Id="rId10" Type="http://schemas.openxmlformats.org/officeDocument/2006/relationships/image" Target="../media/image12.jpeg"/><Relationship Id="rId5" Type="http://schemas.openxmlformats.org/officeDocument/2006/relationships/hyperlink" Target="http://www.elporvenir.com.mx/upload/foto/0/2/2/F_170405_F_shampoo3.jpg" TargetMode="External"/><Relationship Id="rId7" Type="http://schemas.openxmlformats.org/officeDocument/2006/relationships/hyperlink" Target="http://images.google.com/imgres?imgurl=http://www.germes-online.com/direct/dbimage/50297130/Soap.jpg&amp;imgrefurl=http://www.germes-online.com/catalog/98/101/579/93217/sell_soap.html&amp;usg=__8OCmwhw-SQ5_oTmKutcDxhsPSu4=&amp;h=360&amp;w=360&amp;sz=25&amp;hl=en&amp;start=11&amp;um=1&amp;tbnid=9YAynhqgT9aTaM:&amp;tbnh=121&amp;tbnw=121&amp;prev=/images?q=soap&amp;um=1&amp;hl=en&amp;rlz=1T4SUNA_enUS292US292&amp;sa=N" TargetMode="External"/><Relationship Id="rId11" Type="http://schemas.openxmlformats.org/officeDocument/2006/relationships/hyperlink" Target="http://images.google.com/imgres?imgurl=http://img.alibaba.com/photo/11065699/Johnson_Johnson_Baby_Shampoo.jpg&amp;imgrefurl=http://www.alibaba.com/catalog/11065699/Johnson_Johnson_Baby_Shampoo.html&amp;usg=__NY_u3DPP-PjW7Ipx2k6W26pWiSg=&amp;h=640&amp;w=480&amp;sz=56&amp;hl=en&amp;start=61&amp;um=1&amp;tbnid=xz2a3t3xZDPlIM:&amp;tbnh=137&amp;tbnw=103&amp;prev=/images?q=shampoo&amp;start=60&amp;ndsp=20&amp;um=1&amp;hl=en&amp;rlz=1T4SUNA_enUS292US292&amp;sa=N" TargetMode="External"/><Relationship Id="rId1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9" Type="http://schemas.openxmlformats.org/officeDocument/2006/relationships/hyperlink" Target="http://images.google.com/imgres?imgurl=http://www.grundfos.com/web/homeca.nsf/GrafikOpslag/ComfortFaucet/$File/ComfortFaucet.jpg&amp;imgrefurl=http://www.grundfos.com/WEB/HOMECA.NSF/webPrintView/A22F3089EB72820985256AFD0077136F&amp;usg=__2k8UJ0_viu0zjMSb6bng8PwFjgQ=&amp;h=231&amp;w=229&amp;sz=17&amp;hl=en&amp;start=1&amp;um=1&amp;tbnid=-BYVpcdP6i7B0M:&amp;tbnh=108&amp;tbnw=107&amp;prev=/images?q=hot+water+faucet&amp;ndsp=20&amp;um=1&amp;hl=en&amp;rlz=1T4SUNA_enUS292US292&amp;sa=N" TargetMode="External"/><Relationship Id="rId3" Type="http://schemas.openxmlformats.org/officeDocument/2006/relationships/hyperlink" Target="http://bp1.blogger.com/_7_20cRNioYs/SDDLCc_iKDI/AAAAAAAAAIA/iKibLrJDdf8/s320/lavar_cara.jpg" TargetMode="External"/><Relationship Id="rId6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1676400"/>
            <a:ext cx="585750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Los verbos </a:t>
            </a:r>
          </a:p>
          <a:p>
            <a:pPr algn="ctr"/>
            <a:r>
              <a:rPr lang="es-ES_tradnl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reflexivos</a:t>
            </a:r>
            <a:endParaRPr lang="en-US" sz="9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www.nexternal.com/rapidst/images/Towel_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4784725" cy="4784725"/>
          </a:xfrm>
          <a:prstGeom prst="rect">
            <a:avLst/>
          </a:prstGeom>
          <a:noFill/>
        </p:spPr>
      </p:pic>
      <p:pic>
        <p:nvPicPr>
          <p:cNvPr id="22536" name="Picture 8" descr="http://tbn0.google.com/images?q=tbn:S-huj9yfrWlVkM:http://lib.store.yahoo.net/lib/smallelectrics/img-midladygraphi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762000"/>
            <a:ext cx="2224860" cy="2362200"/>
          </a:xfrm>
          <a:prstGeom prst="rect">
            <a:avLst/>
          </a:prstGeom>
          <a:noFill/>
        </p:spPr>
      </p:pic>
      <p:pic>
        <p:nvPicPr>
          <p:cNvPr id="22538" name="Picture 10" descr="http://www.terraformthemoon.com/blog/images/tow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581400"/>
            <a:ext cx="1465361" cy="204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nexternal.com/rapidst/images/Towel_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4784725" cy="4784725"/>
          </a:xfrm>
          <a:prstGeom prst="rect">
            <a:avLst/>
          </a:prstGeom>
          <a:noFill/>
        </p:spPr>
      </p:pic>
      <p:pic>
        <p:nvPicPr>
          <p:cNvPr id="3" name="Picture 8" descr="http://tbn0.google.com/images?q=tbn:S-huj9yfrWlVkM:http://lib.store.yahoo.net/lib/smallelectrics/img-midladygraphi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762000"/>
            <a:ext cx="2224860" cy="2362200"/>
          </a:xfrm>
          <a:prstGeom prst="rect">
            <a:avLst/>
          </a:prstGeom>
          <a:noFill/>
        </p:spPr>
      </p:pic>
      <p:pic>
        <p:nvPicPr>
          <p:cNvPr id="4" name="Picture 10" descr="http://www.terraformthemoon.com/blog/images/tow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581400"/>
            <a:ext cx="1465361" cy="20415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00200" y="5715000"/>
            <a:ext cx="234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Secarse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381000"/>
            <a:ext cx="189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El secador de pelo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5715000"/>
            <a:ext cx="96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La toalla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images.teamsugar.com/files/upl0/1/12981/10_2008/brush-tee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09600"/>
            <a:ext cx="3886200" cy="3886200"/>
          </a:xfrm>
          <a:prstGeom prst="rect">
            <a:avLst/>
          </a:prstGeom>
          <a:noFill/>
        </p:spPr>
      </p:pic>
      <p:pic>
        <p:nvPicPr>
          <p:cNvPr id="24582" name="Picture 6" descr="Toothpaste on Toothbrush, © image100/Corbis, RF, Clean, Cutout, Hygiene, Nobody, Single object, Still life, Toothbrush, Toothpaste, Whit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876800"/>
            <a:ext cx="32766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teamsugar.com/files/upl0/1/12981/10_2008/brush-tee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66800"/>
            <a:ext cx="3886200" cy="3886200"/>
          </a:xfrm>
          <a:prstGeom prst="rect">
            <a:avLst/>
          </a:prstGeom>
          <a:noFill/>
        </p:spPr>
      </p:pic>
      <p:pic>
        <p:nvPicPr>
          <p:cNvPr id="3" name="Picture 6" descr="Toothpaste on Toothbrush, © image100/Corbis, RF, Clean, Cutout, Hygiene, Nobody, Single object, Still life, Toothbrush, Toothpaste, Whit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257800"/>
            <a:ext cx="3276600" cy="1371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04800"/>
            <a:ext cx="82863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Cepillarse</a:t>
            </a:r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los </a:t>
            </a:r>
            <a:r>
              <a:rPr lang="en-US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dientes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867400"/>
            <a:ext cx="731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El cepillo de dientes                                                                   La pasta dentífrica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evention.com/pvnstatic-assets/images/298x232_article_size/_HOMEPAGE/298x232-woman_brushing_hair-298x232_woman_brushing_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286223" cy="3336925"/>
          </a:xfrm>
          <a:prstGeom prst="rect">
            <a:avLst/>
          </a:prstGeom>
          <a:noFill/>
        </p:spPr>
      </p:pic>
      <p:pic>
        <p:nvPicPr>
          <p:cNvPr id="3" name="Picture 4" descr="http://pro.corbis.com/images/42-17053099.jpg?size=572&amp;uid=%7B032F3605-E656-4A95-B020-928156F96F7A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447800"/>
            <a:ext cx="27241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prevention.com/pvnstatic-assets/images/298x232_article_size/_HOMEPAGE/298x232-woman_brushing_hair-298x232_woman_brushing_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286223" cy="3336925"/>
          </a:xfrm>
          <a:prstGeom prst="rect">
            <a:avLst/>
          </a:prstGeom>
          <a:noFill/>
        </p:spPr>
      </p:pic>
      <p:pic>
        <p:nvPicPr>
          <p:cNvPr id="25604" name="Picture 4" descr="http://pro.corbis.com/images/42-17053099.jpg?size=572&amp;uid=%7B032F3605-E656-4A95-B020-928156F96F7A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447800"/>
            <a:ext cx="272415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228600"/>
            <a:ext cx="60636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Cepillarse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Peinarse</a:t>
            </a:r>
            <a:endParaRPr lang="en-US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s-ES_tradn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el pelo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562600"/>
            <a:ext cx="70114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 un </a:t>
            </a:r>
            <a:r>
              <a:rPr lang="en-US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cepillo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con un </a:t>
            </a:r>
            <a:r>
              <a:rPr lang="en-US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peine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inmagine.com/img/photoalto/paa172/paa17200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3810000" cy="3810000"/>
          </a:xfrm>
          <a:prstGeom prst="rect">
            <a:avLst/>
          </a:prstGeom>
          <a:noFill/>
        </p:spPr>
      </p:pic>
      <p:pic>
        <p:nvPicPr>
          <p:cNvPr id="1028" name="Picture 4" descr="http://www.mom-star.com/mel_cutting_hair_nov_2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066800"/>
            <a:ext cx="4855002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s.inmagine.com/img/photoalto/paa172/paa17200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3810000" cy="3810000"/>
          </a:xfrm>
          <a:prstGeom prst="rect">
            <a:avLst/>
          </a:prstGeom>
          <a:noFill/>
        </p:spPr>
      </p:pic>
      <p:pic>
        <p:nvPicPr>
          <p:cNvPr id="4" name="Picture 4" descr="http://www.mom-star.com/mel_cutting_hair_nov_2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066800"/>
            <a:ext cx="4855002" cy="3429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4648200"/>
            <a:ext cx="73582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Arreglarse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         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Cortarse</a:t>
            </a:r>
            <a:endParaRPr lang="en-US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el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pelo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napshot.parade.com/main.php?g2_view=core.DownloadItem&amp;g2_itemId=1207080&amp;g2_serialNumber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5715000" cy="4274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napshot.parade.com/main.php?g2_view=core.DownloadItem&amp;g2_itemId=1207080&amp;g2_serialNumber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09600"/>
            <a:ext cx="5715000" cy="42748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67000" y="4953000"/>
            <a:ext cx="36182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Mirarse</a:t>
            </a:r>
            <a:endParaRPr lang="en-US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 el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espejo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bn0.google.com/images?q=tbn:2mJdDG8zZjaPaM:http://digitalpilgrim.typepad.com/the_digital_pilgrim/WindowsLiveWriter/Phoneratestocomedown_14984/alarm-clock-ringing%255B4%255D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886200"/>
            <a:ext cx="1793356" cy="16764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066800"/>
            <a:ext cx="4942782" cy="368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4" name="Picture 10" descr="http://images.amazon.com/images/P/B000BUUVTE.01.PT01._SCLZZZZZZZ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410200"/>
            <a:ext cx="1648197" cy="1120774"/>
          </a:xfrm>
          <a:prstGeom prst="rect">
            <a:avLst/>
          </a:prstGeom>
          <a:noFill/>
        </p:spPr>
      </p:pic>
      <p:pic>
        <p:nvPicPr>
          <p:cNvPr id="31748" name="Picture 4" descr="http://www.fda.gov/consumer/updates/pics/shaving_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33400"/>
            <a:ext cx="2857500" cy="3905250"/>
          </a:xfrm>
          <a:prstGeom prst="rect">
            <a:avLst/>
          </a:prstGeom>
          <a:noFill/>
        </p:spPr>
      </p:pic>
      <p:pic>
        <p:nvPicPr>
          <p:cNvPr id="31750" name="Picture 6" descr="http://www.istockphoto.com/file_thumbview_approve/1275451/2/istockphoto_1275451_shaving_l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609600"/>
            <a:ext cx="2640932" cy="3935506"/>
          </a:xfrm>
          <a:prstGeom prst="rect">
            <a:avLst/>
          </a:prstGeom>
          <a:noFill/>
        </p:spPr>
      </p:pic>
      <p:pic>
        <p:nvPicPr>
          <p:cNvPr id="31752" name="Picture 8" descr="http://www.global-b2b-network.com/direct/dbimage/50091726/Electric_Sha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5029200"/>
            <a:ext cx="1539875" cy="153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images.amazon.com/images/P/B000BUUVTE.01.PT01._SCLZZZZZZZ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410200"/>
            <a:ext cx="1648197" cy="1120774"/>
          </a:xfrm>
          <a:prstGeom prst="rect">
            <a:avLst/>
          </a:prstGeom>
          <a:noFill/>
        </p:spPr>
      </p:pic>
      <p:pic>
        <p:nvPicPr>
          <p:cNvPr id="4" name="Picture 4" descr="http://www.fda.gov/consumer/updates/pics/shaving_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838200"/>
            <a:ext cx="2857500" cy="3905250"/>
          </a:xfrm>
          <a:prstGeom prst="rect">
            <a:avLst/>
          </a:prstGeom>
          <a:noFill/>
        </p:spPr>
      </p:pic>
      <p:pic>
        <p:nvPicPr>
          <p:cNvPr id="5" name="Picture 6" descr="http://www.istockphoto.com/file_thumbview_approve/1275451/2/istockphoto_1275451_shaving_l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762000"/>
            <a:ext cx="2640932" cy="3935506"/>
          </a:xfrm>
          <a:prstGeom prst="rect">
            <a:avLst/>
          </a:prstGeom>
          <a:noFill/>
        </p:spPr>
      </p:pic>
      <p:pic>
        <p:nvPicPr>
          <p:cNvPr id="6" name="Picture 8" descr="http://www.global-b2b-network.com/direct/dbimage/50091726/Electric_Sha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5029200"/>
            <a:ext cx="1539875" cy="15398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971800" y="0"/>
            <a:ext cx="2766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Afeitarse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791200"/>
            <a:ext cx="8331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 </a:t>
            </a:r>
            <a:r>
              <a:rPr lang="en-US" sz="2800" dirty="0" err="1" smtClean="0"/>
              <a:t>afeitadora</a:t>
            </a:r>
            <a:r>
              <a:rPr lang="en-US" sz="2800" dirty="0" smtClean="0"/>
              <a:t> el</a:t>
            </a:r>
            <a:r>
              <a:rPr lang="es-ES_tradnl" sz="2800" dirty="0" err="1" smtClean="0"/>
              <a:t>éctrica</a:t>
            </a:r>
            <a:r>
              <a:rPr lang="es-ES_tradnl" sz="2800" dirty="0" smtClean="0"/>
              <a:t>			  la hoja de afeitar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parkleshelf.com/files/34/lipstic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0166"/>
            <a:ext cx="2895600" cy="3699933"/>
          </a:xfrm>
          <a:prstGeom prst="rect">
            <a:avLst/>
          </a:prstGeom>
          <a:noFill/>
        </p:spPr>
      </p:pic>
      <p:pic>
        <p:nvPicPr>
          <p:cNvPr id="35844" name="Picture 4" descr="http://www.istockphoto.com/file_thumbview_approve/1050576/2/istockphoto_1050576_painting_na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990600"/>
            <a:ext cx="4545993" cy="3505200"/>
          </a:xfrm>
          <a:prstGeom prst="rect">
            <a:avLst/>
          </a:prstGeom>
          <a:noFill/>
        </p:spPr>
      </p:pic>
      <p:pic>
        <p:nvPicPr>
          <p:cNvPr id="35846" name="Picture 6" descr="http://www.gifttrap.com/images/make-up2_by_cassandra_tiensiv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8768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parkleshelf.com/files/34/lipstic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2895600" cy="3471333"/>
          </a:xfrm>
          <a:prstGeom prst="rect">
            <a:avLst/>
          </a:prstGeom>
          <a:noFill/>
        </p:spPr>
      </p:pic>
      <p:pic>
        <p:nvPicPr>
          <p:cNvPr id="3" name="Picture 4" descr="http://www.istockphoto.com/file_thumbview_approve/1050576/2/istockphoto_1050576_painting_na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752600"/>
            <a:ext cx="4545993" cy="3505200"/>
          </a:xfrm>
          <a:prstGeom prst="rect">
            <a:avLst/>
          </a:prstGeom>
          <a:noFill/>
        </p:spPr>
      </p:pic>
      <p:pic>
        <p:nvPicPr>
          <p:cNvPr id="4" name="Picture 6" descr="http://www.gifttrap.com/images/make-up2_by_cassandra_tiensiv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876800"/>
            <a:ext cx="1600200" cy="1600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0"/>
            <a:ext cx="61975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Pintarse</a:t>
            </a:r>
            <a:endParaRPr lang="en-US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es-ES_tradnl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Los labios     Las uñas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273225"/>
            <a:ext cx="2313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0000"/>
                </a:solidFill>
              </a:rPr>
              <a:t>El maquillaje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http://newsimg.bbc.co.uk/media/images/44046000/gif/_44046146_203deodorantsp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95400"/>
            <a:ext cx="4419600" cy="3309257"/>
          </a:xfrm>
          <a:prstGeom prst="rect">
            <a:avLst/>
          </a:prstGeom>
          <a:noFill/>
        </p:spPr>
      </p:pic>
      <p:pic>
        <p:nvPicPr>
          <p:cNvPr id="36871" name="Picture 7" descr="http://www.westaustraliaonline.com/perfume_in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00600"/>
            <a:ext cx="1676400" cy="1676400"/>
          </a:xfrm>
          <a:prstGeom prst="rect">
            <a:avLst/>
          </a:prstGeom>
          <a:noFill/>
        </p:spPr>
      </p:pic>
      <p:pic>
        <p:nvPicPr>
          <p:cNvPr id="36873" name="Picture 9" descr="http://www.chemistdirect.co.uk/images/productimages/large/old_spice_original_deodorant_stick_3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33400"/>
            <a:ext cx="1371600" cy="1635853"/>
          </a:xfrm>
          <a:prstGeom prst="rect">
            <a:avLst/>
          </a:prstGeom>
          <a:noFill/>
        </p:spPr>
      </p:pic>
      <p:pic>
        <p:nvPicPr>
          <p:cNvPr id="36875" name="Picture 11" descr="http://fructis.garnier.ca/img/products/fs/prod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871538" cy="2286000"/>
          </a:xfrm>
          <a:prstGeom prst="rect">
            <a:avLst/>
          </a:prstGeom>
          <a:noFill/>
        </p:spPr>
      </p:pic>
      <p:pic>
        <p:nvPicPr>
          <p:cNvPr id="36879" name="Picture 15" descr="http://www.oakparkjewelers.com/images/finejewelry/gold-silver-platin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648200"/>
            <a:ext cx="2438400" cy="171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newsimg.bbc.co.uk/media/images/44046000/gif/_44046146_203deodorantsp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95400"/>
            <a:ext cx="4419600" cy="3309257"/>
          </a:xfrm>
          <a:prstGeom prst="rect">
            <a:avLst/>
          </a:prstGeom>
          <a:noFill/>
        </p:spPr>
      </p:pic>
      <p:pic>
        <p:nvPicPr>
          <p:cNvPr id="3" name="Picture 7" descr="http://www.westaustraliaonline.com/perfume_in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19600"/>
            <a:ext cx="1676400" cy="1676400"/>
          </a:xfrm>
          <a:prstGeom prst="rect">
            <a:avLst/>
          </a:prstGeom>
          <a:noFill/>
        </p:spPr>
      </p:pic>
      <p:pic>
        <p:nvPicPr>
          <p:cNvPr id="4" name="Picture 9" descr="http://www.chemistdirect.co.uk/images/productimages/large/old_spice_original_deodorant_stick_3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33400"/>
            <a:ext cx="1371600" cy="1635853"/>
          </a:xfrm>
          <a:prstGeom prst="rect">
            <a:avLst/>
          </a:prstGeom>
          <a:noFill/>
        </p:spPr>
      </p:pic>
      <p:pic>
        <p:nvPicPr>
          <p:cNvPr id="5" name="Picture 11" descr="http://fructis.garnier.ca/img/products/fs/prod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0"/>
            <a:ext cx="871538" cy="2286000"/>
          </a:xfrm>
          <a:prstGeom prst="rect">
            <a:avLst/>
          </a:prstGeom>
          <a:noFill/>
        </p:spPr>
      </p:pic>
      <p:pic>
        <p:nvPicPr>
          <p:cNvPr id="6" name="Picture 15" descr="http://www.oakparkjewelers.com/images/finejewelry/gold-silver-platin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648200"/>
            <a:ext cx="2438400" cy="171347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76600" y="304800"/>
            <a:ext cx="24958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Ponerse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362200"/>
            <a:ext cx="8526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>
                <a:solidFill>
                  <a:srgbClr val="FF0000"/>
                </a:solidFill>
              </a:rPr>
              <a:t>El desodorante</a:t>
            </a:r>
            <a:r>
              <a:rPr lang="es-ES_tradnl" sz="2000" dirty="0" smtClean="0"/>
              <a:t>						                       </a:t>
            </a:r>
            <a:r>
              <a:rPr lang="es-ES_tradnl" sz="2000" dirty="0" smtClean="0">
                <a:solidFill>
                  <a:srgbClr val="00B050"/>
                </a:solidFill>
              </a:rPr>
              <a:t>el gel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248400"/>
            <a:ext cx="868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accent1">
                    <a:lumMod val="75000"/>
                  </a:schemeClr>
                </a:solidFill>
              </a:rPr>
              <a:t>El agua de colonia                                                                    </a:t>
            </a:r>
            <a:r>
              <a:rPr lang="es-ES_tradnl" sz="2000" dirty="0" smtClean="0"/>
              <a:t>las joyas ( </a:t>
            </a:r>
            <a:r>
              <a:rPr lang="es-ES_tradnl" sz="2000" dirty="0" smtClean="0">
                <a:solidFill>
                  <a:srgbClr val="FFC000"/>
                </a:solidFill>
              </a:rPr>
              <a:t>de oro</a:t>
            </a:r>
            <a:r>
              <a:rPr lang="es-ES_tradnl" sz="2000" dirty="0" smtClean="0"/>
              <a:t>, </a:t>
            </a:r>
            <a:r>
              <a:rPr lang="es-ES_tradnl" sz="2000" dirty="0" smtClean="0">
                <a:solidFill>
                  <a:schemeClr val="bg1">
                    <a:lumMod val="75000"/>
                  </a:schemeClr>
                </a:solidFill>
              </a:rPr>
              <a:t>de plata</a:t>
            </a:r>
            <a:r>
              <a:rPr lang="es-ES_tradnl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ids Jumping in the Air and Having Fun Royalty Free Clipart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66800"/>
            <a:ext cx="5029200" cy="4353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0400" y="5638800"/>
            <a:ext cx="31064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100" dirty="0" err="1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Divertirse</a:t>
            </a:r>
            <a:endParaRPr lang="en-US" sz="5400" b="1" cap="none" spc="100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076" name="Picture 4" descr="Kids Jumping in the Air and Having Fun Royalty Free Clipart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4953000" cy="4287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911" y="838200"/>
            <a:ext cx="417164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57800" y="2514600"/>
            <a:ext cx="34793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Quitarse</a:t>
            </a:r>
          </a:p>
          <a:p>
            <a:pPr algn="ctr"/>
            <a:r>
              <a:rPr lang="es-ES_tradn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Los zapatos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4038600" cy="479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bn0.google.com/images?q=tbn:2mJdDG8zZjaPaM:http://digitalpilgrim.typepad.com/the_digital_pilgrim/WindowsLiveWriter/Phoneratestocomedown_14984/alarm-clock-ringing%255B4%255D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962400"/>
            <a:ext cx="1562100" cy="14602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48400" y="1828800"/>
            <a:ext cx="2514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El </a:t>
            </a:r>
            <a:r>
              <a:rPr lang="en-US" sz="2800" dirty="0" err="1" smtClean="0"/>
              <a:t>despertador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066800" y="152400"/>
            <a:ext cx="39575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Despertarse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524000"/>
            <a:ext cx="4942782" cy="368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370284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5103674"/>
            <a:ext cx="28580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Ducharse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s-ES_tradnl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ducha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43000"/>
            <a:ext cx="411427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.ecrater.com/stores/99458/4a8318aa4cbaa_9945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066800"/>
            <a:ext cx="4267200" cy="4175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0" y="5181600"/>
            <a:ext cx="2982740" cy="175432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_tradnl" sz="5400" b="1" dirty="0" smtClean="0">
                <a:ln/>
                <a:solidFill>
                  <a:srgbClr val="00B0F0"/>
                </a:solidFill>
              </a:rPr>
              <a:t>Ba</a:t>
            </a:r>
            <a:r>
              <a:rPr lang="es-ES_tradnl" sz="54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ñarse</a:t>
            </a:r>
          </a:p>
          <a:p>
            <a:pPr algn="ctr"/>
            <a:r>
              <a:rPr lang="es-ES_tradnl" sz="5400" b="1" cap="none" spc="0" dirty="0" smtClean="0">
                <a:ln/>
                <a:solidFill>
                  <a:srgbClr val="00B0F0"/>
                </a:solidFill>
                <a:effectLst/>
              </a:rPr>
              <a:t>La bañera</a:t>
            </a:r>
            <a:endParaRPr lang="en-US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pic>
        <p:nvPicPr>
          <p:cNvPr id="12290" name="Picture 2" descr="http://s.ecrater.com/stores/99458/4a8318aa4cbaa_9945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09600"/>
            <a:ext cx="4174409" cy="4084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elproyectomatriz.files.wordpress.com/2008/07/42-16877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6248400" cy="468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proyectomatriz.files.wordpress.com/2008/07/42-16877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6248400" cy="46863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71600" y="5103674"/>
            <a:ext cx="67770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Acostarse</a:t>
            </a:r>
            <a:endParaRPr lang="en-U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s-ES_tradn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 el sofá     En la cama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monroepublishing.com/feature/kidshealth/images/z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6032500" cy="6199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nroepublishing.com/feature/kidshealth/images/z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6032500" cy="619955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76600" y="457200"/>
            <a:ext cx="3637791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Dormirse</a:t>
            </a:r>
            <a:endParaRPr lang="en-US" sz="7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tbn0.google.com/images?q=tbn:XT0HLlHl1hbc4M:http://www.acemart.com/renderImage.image%3FimageName%3Dgraphics/00000001/products/EAP6160M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819400"/>
            <a:ext cx="723900" cy="1238250"/>
          </a:xfrm>
          <a:prstGeom prst="rect">
            <a:avLst/>
          </a:prstGeom>
          <a:noFill/>
        </p:spPr>
      </p:pic>
      <p:pic>
        <p:nvPicPr>
          <p:cNvPr id="4104" name="Picture 8" descr="http://tbn0.google.com/images?q=tbn:8_B4o3QNklxsAM:http://aninventionaday.files.wordpress.com/2008/05/sofa_bed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419600"/>
            <a:ext cx="2209800" cy="1086557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600200"/>
            <a:ext cx="33718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1219200"/>
            <a:ext cx="20383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0" y="685800"/>
            <a:ext cx="39273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levantarse</a:t>
            </a:r>
            <a:endParaRPr lang="en-US" sz="6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8434" name="Picture 2" descr="http://tbn0.google.com/images?q=tbn:8_B4o3QNklxsAM:http://aninventionaday.files.wordpress.com/2008/05/sofa_bed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876800"/>
            <a:ext cx="1828800" cy="1043095"/>
          </a:xfrm>
          <a:prstGeom prst="rect">
            <a:avLst/>
          </a:prstGeom>
          <a:noFill/>
        </p:spPr>
      </p:pic>
      <p:pic>
        <p:nvPicPr>
          <p:cNvPr id="5" name="Picture 6" descr="http://tbn0.google.com/images?q=tbn:XT0HLlHl1hbc4M:http://www.acemart.com/renderImage.image%3FimageName%3Dgraphics/00000001/products/EAP6160MV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276600"/>
            <a:ext cx="723900" cy="12382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705600" y="2057400"/>
            <a:ext cx="18176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la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cama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3429000"/>
            <a:ext cx="16065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la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silla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4200" y="5029200"/>
            <a:ext cx="14340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Del </a:t>
            </a:r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sof</a:t>
            </a:r>
            <a:r>
              <a:rPr lang="es-ES_tradnl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á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676400"/>
            <a:ext cx="33718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828800"/>
            <a:ext cx="20383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www.theplatelady.com/plates5/getting-dres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"/>
            <a:ext cx="57912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theplatelady.com/plates5/getting-dres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"/>
            <a:ext cx="5791200" cy="5791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352800" y="5934670"/>
            <a:ext cx="2446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Vestirse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saludhealthinfo.com/images/handwashing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22326"/>
            <a:ext cx="2526506" cy="3368674"/>
          </a:xfrm>
          <a:prstGeom prst="rect">
            <a:avLst/>
          </a:prstGeom>
          <a:noFill/>
        </p:spPr>
      </p:pic>
      <p:pic>
        <p:nvPicPr>
          <p:cNvPr id="19462" name="Picture 6" descr="http://tbn0.google.com/images?q=tbn:1AuS4gLUCnpPRM:http://bp1.blogger.com/_7_20cRNioYs/SDDLCc_iKDI/AAAAAAAAAIA/iKibLrJDdf8/s320/lavar_car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9" y="838200"/>
            <a:ext cx="2476497" cy="3276600"/>
          </a:xfrm>
          <a:prstGeom prst="rect">
            <a:avLst/>
          </a:prstGeom>
          <a:noFill/>
        </p:spPr>
      </p:pic>
      <p:pic>
        <p:nvPicPr>
          <p:cNvPr id="19464" name="Picture 8" descr="http://tbn0.google.com/images?q=tbn:BdJlTMW-ZlbCdM:http://www.elporvenir.com.mx/upload/foto/0/2/2/F_170405_F_shampoo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838200"/>
            <a:ext cx="2362200" cy="3276604"/>
          </a:xfrm>
          <a:prstGeom prst="rect">
            <a:avLst/>
          </a:prstGeom>
          <a:noFill/>
        </p:spPr>
      </p:pic>
      <p:pic>
        <p:nvPicPr>
          <p:cNvPr id="19466" name="Picture 10" descr="http://tbn0.google.com/images?q=tbn:9YAynhqgT9aTaM:http://www.germes-online.com/direct/dbimage/50297130/Soap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4343400"/>
            <a:ext cx="1152525" cy="1152526"/>
          </a:xfrm>
          <a:prstGeom prst="rect">
            <a:avLst/>
          </a:prstGeom>
          <a:noFill/>
        </p:spPr>
      </p:pic>
      <p:pic>
        <p:nvPicPr>
          <p:cNvPr id="19468" name="Picture 12" descr="http://tbn0.google.com/images?q=tbn:-BYVpcdP6i7B0M:http://www.grundfos.com/web/homeca.nsf/GrafikOpslag/ComfortFaucet/%24File/ComfortFaucet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95400" y="5410200"/>
            <a:ext cx="1019175" cy="1028701"/>
          </a:xfrm>
          <a:prstGeom prst="rect">
            <a:avLst/>
          </a:prstGeom>
          <a:noFill/>
        </p:spPr>
      </p:pic>
      <p:pic>
        <p:nvPicPr>
          <p:cNvPr id="19470" name="Picture 14" descr="http://tbn0.google.com/images?q=tbn:xz2a3t3xZDPlIM:http://img.alibaba.com/photo/11065699/Johnson_Johnson_Baby_Shampoo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4953000"/>
            <a:ext cx="981075" cy="130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aludhealthinfo.com/images/handwashing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22326"/>
            <a:ext cx="2526506" cy="3368674"/>
          </a:xfrm>
          <a:prstGeom prst="rect">
            <a:avLst/>
          </a:prstGeom>
          <a:noFill/>
        </p:spPr>
      </p:pic>
      <p:pic>
        <p:nvPicPr>
          <p:cNvPr id="3" name="Picture 6" descr="http://tbn0.google.com/images?q=tbn:1AuS4gLUCnpPRM:http://bp1.blogger.com/_7_20cRNioYs/SDDLCc_iKDI/AAAAAAAAAIA/iKibLrJDdf8/s320/lavar_car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838200"/>
            <a:ext cx="2476497" cy="3276600"/>
          </a:xfrm>
          <a:prstGeom prst="rect">
            <a:avLst/>
          </a:prstGeom>
          <a:noFill/>
        </p:spPr>
      </p:pic>
      <p:pic>
        <p:nvPicPr>
          <p:cNvPr id="4" name="Picture 8" descr="http://tbn0.google.com/images?q=tbn:BdJlTMW-ZlbCdM:http://www.elporvenir.com.mx/upload/foto/0/2/2/F_170405_F_shampoo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838200"/>
            <a:ext cx="2362200" cy="3276604"/>
          </a:xfrm>
          <a:prstGeom prst="rect">
            <a:avLst/>
          </a:prstGeom>
          <a:noFill/>
        </p:spPr>
      </p:pic>
      <p:pic>
        <p:nvPicPr>
          <p:cNvPr id="5" name="Picture 10" descr="http://tbn0.google.com/images?q=tbn:9YAynhqgT9aTaM:http://www.germes-online.com/direct/dbimage/50297130/Soap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4343400"/>
            <a:ext cx="1152525" cy="1152526"/>
          </a:xfrm>
          <a:prstGeom prst="rect">
            <a:avLst/>
          </a:prstGeom>
          <a:noFill/>
        </p:spPr>
      </p:pic>
      <p:pic>
        <p:nvPicPr>
          <p:cNvPr id="6" name="Picture 12" descr="http://tbn0.google.com/images?q=tbn:-BYVpcdP6i7B0M:http://www.grundfos.com/web/homeca.nsf/GrafikOpslag/ComfortFaucet/%24File/ComfortFaucet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95400" y="5410200"/>
            <a:ext cx="1019175" cy="1028701"/>
          </a:xfrm>
          <a:prstGeom prst="rect">
            <a:avLst/>
          </a:prstGeom>
          <a:noFill/>
        </p:spPr>
      </p:pic>
      <p:pic>
        <p:nvPicPr>
          <p:cNvPr id="7" name="Picture 14" descr="http://tbn0.google.com/images?q=tbn:xz2a3t3xZDPlIM:http://img.alibaba.com/photo/11065699/Johnson_Johnson_Baby_Shampoo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4953000"/>
            <a:ext cx="981075" cy="130492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76600" y="0"/>
            <a:ext cx="23748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Lavarse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114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    las manos                                      la cara                                      el pelo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4724400"/>
            <a:ext cx="43540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El jabón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El agua caliente		        El champú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131</Words>
  <Application>Microsoft Macintosh PowerPoint</Application>
  <PresentationFormat>On-screen Show (4:3)</PresentationFormat>
  <Paragraphs>51</Paragraphs>
  <Slides>37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R Bardash</dc:creator>
  <cp:lastModifiedBy>GNPS</cp:lastModifiedBy>
  <cp:revision>35</cp:revision>
  <dcterms:created xsi:type="dcterms:W3CDTF">2009-12-09T17:23:51Z</dcterms:created>
  <dcterms:modified xsi:type="dcterms:W3CDTF">2009-12-09T17:24:20Z</dcterms:modified>
</cp:coreProperties>
</file>