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1" r:id="rId6"/>
    <p:sldId id="259" r:id="rId7"/>
    <p:sldId id="260" r:id="rId8"/>
    <p:sldId id="267" r:id="rId9"/>
    <p:sldId id="262" r:id="rId10"/>
    <p:sldId id="263" r:id="rId11"/>
    <p:sldId id="264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C485-4ABB-4EBD-9C18-E029969B8293}" type="datetimeFigureOut">
              <a:rPr lang="en-US" smtClean="0"/>
              <a:pPr/>
              <a:t>3/8/10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A4A0B-FE22-4D4A-AE84-121553F92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eg"/><Relationship Id="rId3" Type="http://schemas.openxmlformats.org/officeDocument/2006/relationships/image" Target="../media/image24.jpeg"/><Relationship Id="rId5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eg"/><Relationship Id="rId3" Type="http://schemas.openxmlformats.org/officeDocument/2006/relationships/image" Target="../media/image28.jpeg"/><Relationship Id="rId5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eg"/><Relationship Id="rId3" Type="http://schemas.openxmlformats.org/officeDocument/2006/relationships/image" Target="../media/image3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3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Relationship Id="rId6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3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3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3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7924800" cy="5244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http://ts1.mm.bing.net/images/thumbnail.aspx?q=1510080513020&amp;id=417ff247ecbc8a70d89b65cbd4f7755b&amp;url=http%3a%2f%2fwww.clker.com%2fcliparts%2f6%2f7%2f1%2fb%2f1223613450400277077manio1_Digital_Clock_12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953000"/>
            <a:ext cx="3454398" cy="129540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90600" y="914400"/>
            <a:ext cx="8205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La </a:t>
            </a:r>
            <a:r>
              <a:rPr lang="en-US" sz="4800" dirty="0" err="1" smtClean="0"/>
              <a:t>primera</a:t>
            </a:r>
            <a:r>
              <a:rPr lang="en-US" sz="4800" dirty="0" smtClean="0"/>
              <a:t> comida del </a:t>
            </a:r>
            <a:r>
              <a:rPr lang="en-US" sz="4800" dirty="0" err="1" smtClean="0"/>
              <a:t>d</a:t>
            </a:r>
            <a:r>
              <a:rPr lang="en-US" sz="4800" dirty="0" err="1" smtClean="0"/>
              <a:t>í</a:t>
            </a:r>
            <a:r>
              <a:rPr lang="en-US" sz="4800" dirty="0" err="1" smtClean="0"/>
              <a:t>a</a:t>
            </a:r>
            <a:r>
              <a:rPr lang="en-US" sz="4800" dirty="0" smtClean="0"/>
              <a:t> </a:t>
            </a:r>
            <a:r>
              <a:rPr lang="en-US" sz="4800" dirty="0" err="1" smtClean="0"/>
              <a:t>es</a:t>
            </a:r>
            <a:r>
              <a:rPr lang="en-US" sz="4800" dirty="0" smtClean="0"/>
              <a:t>……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vector cartoon illustration of a ham &amp; cheese sandwi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6295" cy="521017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5" name="Picture 5" descr="http://images.faithclipart.com/images/3/x2901302aa/img_x2901302a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685800"/>
            <a:ext cx="2362200" cy="1474585"/>
          </a:xfrm>
          <a:prstGeom prst="rect">
            <a:avLst/>
          </a:prstGeom>
          <a:noFill/>
        </p:spPr>
      </p:pic>
      <p:pic>
        <p:nvPicPr>
          <p:cNvPr id="20487" name="Picture 7" descr="http://ts1.mm.bing.net/images/thumbnail.aspx?q=1421367516068&amp;id=7b4942e63eac2784f911d71ead7e42c7&amp;url=http%3a%2f%2fwww.hasslefreeclipart.com%2fclipart_food%2fbreakfast%2fcheese_swis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2362200"/>
            <a:ext cx="1524000" cy="1428750"/>
          </a:xfrm>
          <a:prstGeom prst="rect">
            <a:avLst/>
          </a:prstGeom>
          <a:noFill/>
        </p:spPr>
      </p:pic>
      <p:pic>
        <p:nvPicPr>
          <p:cNvPr id="20489" name="Picture 9" descr="http://ts4.mm.bing.net/images/thumbnail.aspx?q=1421312343459&amp;id=6052d62992cf5dbf9583f791034af416&amp;url=http%3a%2f%2fwww.clker.com%2fcliparts%2f7%2f4%2f6%2fb%2f11949841411577467490sandwich_one_jean-victor_01.svg.m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3483" y="4267200"/>
            <a:ext cx="5650517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clipartguide.com/_small/1552-0901-2114-19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2676525" cy="2857500"/>
          </a:xfrm>
          <a:prstGeom prst="rect">
            <a:avLst/>
          </a:prstGeom>
          <a:noFill/>
        </p:spPr>
      </p:pic>
      <p:pic>
        <p:nvPicPr>
          <p:cNvPr id="21510" name="Picture 6" descr="http://ts3.mm.bing.net/images/thumbnail.aspx?q=1404103951170&amp;id=9ae2effb4648f81c680ec1de3ea088ca&amp;url=http%3a%2f%2fwww.clipartguide.com%2f_small%2f1386-0902-1510-11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57200"/>
            <a:ext cx="2895600" cy="3130380"/>
          </a:xfrm>
          <a:prstGeom prst="rect">
            <a:avLst/>
          </a:prstGeom>
          <a:noFill/>
        </p:spPr>
      </p:pic>
      <p:pic>
        <p:nvPicPr>
          <p:cNvPr id="21512" name="Picture 8" descr="http://ts2.mm.bing.net/images/thumbnail.aspx?q=1440328913109&amp;id=59474a79ea35f8e42dc372e329425959&amp;url=http%3a%2f%2fwww3.freeze.com%2fClipart%2fFood-Drink%2fMeat%2fHOTDOG01_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62400"/>
            <a:ext cx="3124200" cy="2343152"/>
          </a:xfrm>
          <a:prstGeom prst="rect">
            <a:avLst/>
          </a:prstGeom>
          <a:noFill/>
        </p:spPr>
      </p:pic>
      <p:pic>
        <p:nvPicPr>
          <p:cNvPr id="6" name="Picture 2" descr="http://www.clipartguide.com/_small/1386-0807-0914-450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962400"/>
            <a:ext cx="2857500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http://www.dhss.mo.gov/WICFamilies/images/ChildEa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429000"/>
            <a:ext cx="4572000" cy="3429000"/>
          </a:xfrm>
          <a:prstGeom prst="rect">
            <a:avLst/>
          </a:prstGeom>
          <a:noFill/>
        </p:spPr>
      </p:pic>
      <p:pic>
        <p:nvPicPr>
          <p:cNvPr id="25602" name="Picture 2" descr="http://www.wrd.org/water_quality/images/drinking-water-standar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0"/>
            <a:ext cx="4723223" cy="3505200"/>
          </a:xfrm>
          <a:prstGeom prst="rect">
            <a:avLst/>
          </a:prstGeom>
          <a:noFill/>
        </p:spPr>
      </p:pic>
      <p:pic>
        <p:nvPicPr>
          <p:cNvPr id="25606" name="Picture 6" descr="http://mnfoodshare.gmcc.org/images/2kid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66800"/>
            <a:ext cx="4152900" cy="5096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90600"/>
            <a:ext cx="8382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 </a:t>
            </a:r>
            <a:r>
              <a:rPr lang="en-US" sz="9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COMIDA</a:t>
            </a:r>
            <a:endParaRPr lang="en-US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971800"/>
            <a:ext cx="3762375" cy="34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57200"/>
            <a:ext cx="64117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 BEBIDA</a:t>
            </a:r>
            <a:endParaRPr 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27650" name="Picture 2" descr="http://www.nataliedee.com/110702/refreshingbever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45488"/>
            <a:ext cx="3200400" cy="4412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3.mm.bing.net/images/thumbnail.aspx?q=1373114741082&amp;id=a044124e4e770352dda751bd3128fa42&amp;url=http%3a%2f%2fwww.h2ouniversity.org%2fassets%2fimages%2fclipart%2fclipart_bread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762000"/>
            <a:ext cx="4250422" cy="2895600"/>
          </a:xfrm>
          <a:prstGeom prst="rect">
            <a:avLst/>
          </a:prstGeom>
          <a:noFill/>
        </p:spPr>
      </p:pic>
      <p:pic>
        <p:nvPicPr>
          <p:cNvPr id="11268" name="Picture 4" descr="Toast Smoking In a Toaster Royalty Free Clipart 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743200"/>
            <a:ext cx="3657600" cy="3732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www.freeclipartnow.com/d/20132-2/saus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971800"/>
            <a:ext cx="3282505" cy="3429000"/>
          </a:xfrm>
          <a:prstGeom prst="rect">
            <a:avLst/>
          </a:prstGeom>
          <a:noFill/>
        </p:spPr>
      </p:pic>
      <p:pic>
        <p:nvPicPr>
          <p:cNvPr id="14340" name="Picture 4" descr="http://www.appleanimation.com/eggs-bacon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609600"/>
            <a:ext cx="6648938" cy="5186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s2.mm.bing.net/images/thumbnail.aspx?q=1598954747545&amp;id=dee08ea09dd51b7019105874e7f69fc1&amp;url=http%3a%2f%2fwww.clipsahoy.com%2fclipart2%2fas365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2819400" cy="1920716"/>
          </a:xfrm>
          <a:prstGeom prst="rect">
            <a:avLst/>
          </a:prstGeom>
          <a:noFill/>
        </p:spPr>
      </p:pic>
      <p:pic>
        <p:nvPicPr>
          <p:cNvPr id="15364" name="Picture 4" descr="http://ts3.mm.bing.net/images/thumbnail.aspx?q=1364701158134&amp;id=fa11bcb10d1d822fd3331ba5e1f8ae34&amp;url=http%3a%2f%2fwww.clipartguide.com%2f_named_clipart_images%2f0511-0905-0619-3138_Apple_and_Juice_clipart_imag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838200"/>
            <a:ext cx="3024266" cy="2306003"/>
          </a:xfrm>
          <a:prstGeom prst="rect">
            <a:avLst/>
          </a:prstGeom>
          <a:noFill/>
        </p:spPr>
      </p:pic>
      <p:pic>
        <p:nvPicPr>
          <p:cNvPr id="15370" name="Picture 10" descr="http://www.pinnycohen.com/wp-content/uploads/2007/02/aquafi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8850" y="3505200"/>
            <a:ext cx="3105150" cy="3105150"/>
          </a:xfrm>
          <a:prstGeom prst="rect">
            <a:avLst/>
          </a:prstGeom>
          <a:noFill/>
        </p:spPr>
      </p:pic>
      <p:pic>
        <p:nvPicPr>
          <p:cNvPr id="15372" name="Picture 12" descr="http://www.clipartguide.com/_named_clipart_images/0511-0906-1204-1835_Glass_of_Lemonade_clipart_ima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83655" y="533400"/>
            <a:ext cx="2760345" cy="2800350"/>
          </a:xfrm>
          <a:prstGeom prst="rect">
            <a:avLst/>
          </a:prstGeom>
          <a:noFill/>
        </p:spPr>
      </p:pic>
      <p:pic>
        <p:nvPicPr>
          <p:cNvPr id="15374" name="Picture 14" descr="http://boogieburger.files.wordpress.com/2008/04/fb015-cartoon-soda-clipar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3886200"/>
            <a:ext cx="3293218" cy="2476500"/>
          </a:xfrm>
          <a:prstGeom prst="rect">
            <a:avLst/>
          </a:prstGeom>
          <a:noFill/>
        </p:spPr>
      </p:pic>
      <p:pic>
        <p:nvPicPr>
          <p:cNvPr id="15376" name="Picture 16" descr="http://www.queensjournal.ca/media/stories/v137/i19/v137i19box0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3204210"/>
            <a:ext cx="3200400" cy="36537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ts3.mm.bing.net/images/thumbnail.aspx?q=1650545003450&amp;id=235fe850cbbbb4da606f597a7fb0f49c&amp;url=http%3a%2f%2fdir.coolclips.com%2fFood%2fBeverages%2fTea%2fTeacups%2ftea_CoolClips_food02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24200"/>
            <a:ext cx="3733800" cy="3057049"/>
          </a:xfrm>
          <a:prstGeom prst="rect">
            <a:avLst/>
          </a:prstGeom>
          <a:noFill/>
        </p:spPr>
      </p:pic>
      <p:pic>
        <p:nvPicPr>
          <p:cNvPr id="18434" name="Picture 2" descr="http://ts4.mm.bing.net/images/thumbnail.aspx?q=1512565508251&amp;id=ce0adc8284f0d11759355c70bfba4a67&amp;url=http%3a%2f%2ffriendsofbarefootbeach.org%2fFOBB%2fimages%2fClipart%2fMCj04119120000%5b1%5d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669607"/>
            <a:ext cx="3962400" cy="3615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clevelandseniors.com/images/clipart/cereal-bow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85800"/>
            <a:ext cx="4320374" cy="3962400"/>
          </a:xfrm>
          <a:prstGeom prst="rect">
            <a:avLst/>
          </a:prstGeom>
          <a:noFill/>
        </p:spPr>
      </p:pic>
      <p:pic>
        <p:nvPicPr>
          <p:cNvPr id="16388" name="Picture 4" descr="http://ts4.mm.bing.net/images/thumbnail.aspx?q=1583921046027&amp;id=c6215ec6b8a832c91635a6cdb23db7ed&amp;url=http%3a%2f%2fwww.tvdsb.on.ca%2fealing%2ffood_clipart_banan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762000"/>
            <a:ext cx="2133600" cy="2455944"/>
          </a:xfrm>
          <a:prstGeom prst="rect">
            <a:avLst/>
          </a:prstGeom>
          <a:noFill/>
        </p:spPr>
      </p:pic>
      <p:pic>
        <p:nvPicPr>
          <p:cNvPr id="16390" name="Picture 6" descr="http://www.tbrhsc.net/site_wide_references/nutrition_articles/images/yogur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3810000"/>
            <a:ext cx="2971800" cy="2643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clipsahoy.com/clipart2/aw408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422197"/>
            <a:ext cx="5867400" cy="4130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tmsd.net/tmsd/Member's%20Area/Clip%20Art/General/Cafete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6192738" cy="4403725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31" name="Picture 7" descr="http://www.clker.com/cliparts/a/2/d/7/1223613520312582496manio1_Digital_Clock_22.svg.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0"/>
            <a:ext cx="3352800" cy="12628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09600" y="685800"/>
            <a:ext cx="6062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segunda</a:t>
            </a:r>
            <a:r>
              <a:rPr lang="en-US" sz="3600" dirty="0" smtClean="0"/>
              <a:t> comida del </a:t>
            </a:r>
            <a:r>
              <a:rPr lang="en-US" sz="3600" dirty="0" err="1" smtClean="0"/>
              <a:t>d</a:t>
            </a:r>
            <a:r>
              <a:rPr lang="en-US" sz="3600" dirty="0" err="1" smtClean="0"/>
              <a:t>í</a:t>
            </a:r>
            <a:r>
              <a:rPr lang="en-US" sz="3600" dirty="0" err="1" smtClean="0"/>
              <a:t>a</a:t>
            </a:r>
            <a:r>
              <a:rPr lang="en-US" sz="3600" dirty="0" smtClean="0"/>
              <a:t> </a:t>
            </a:r>
            <a:r>
              <a:rPr lang="en-US" sz="3600" dirty="0" err="1" smtClean="0"/>
              <a:t>es</a:t>
            </a:r>
            <a:r>
              <a:rPr lang="en-US" sz="3600" dirty="0" smtClean="0"/>
              <a:t>….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s2.mm.bing.net/images/thumbnail.aspx?q=1677186367821&amp;id=bb9d80539899a619f5e58015fa798ce3&amp;url=http%3a%2f%2fwww.cksinfo.com%2fclipart%2ffood%2fsalads%2fsala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4267200" cy="3840483"/>
          </a:xfrm>
          <a:prstGeom prst="rect">
            <a:avLst/>
          </a:prstGeom>
          <a:noFill/>
        </p:spPr>
      </p:pic>
      <p:pic>
        <p:nvPicPr>
          <p:cNvPr id="19460" name="Picture 4" descr="http://www.foodshapes.com/tropfru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2403" y="457200"/>
            <a:ext cx="4671597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20</Words>
  <Application>Microsoft Macintosh PowerPoint</Application>
  <PresentationFormat>On-screen Show (4:3)</PresentationFormat>
  <Paragraphs>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GNPS</cp:lastModifiedBy>
  <cp:revision>22</cp:revision>
  <dcterms:created xsi:type="dcterms:W3CDTF">2010-03-08T14:09:56Z</dcterms:created>
  <dcterms:modified xsi:type="dcterms:W3CDTF">2010-03-08T18:50:50Z</dcterms:modified>
</cp:coreProperties>
</file>