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8" r:id="rId16"/>
    <p:sldId id="270" r:id="rId17"/>
    <p:sldId id="272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6" autoAdjust="0"/>
    <p:restoredTop sz="94660"/>
  </p:normalViewPr>
  <p:slideViewPr>
    <p:cSldViewPr>
      <p:cViewPr varScale="1">
        <p:scale>
          <a:sx n="88" d="100"/>
          <a:sy n="88" d="100"/>
        </p:scale>
        <p:origin x="-10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70BF9-F96F-4606-AD84-9191EBB94409}" type="datetimeFigureOut">
              <a:rPr lang="en-US" smtClean="0"/>
              <a:t>2/17/2010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61E3-4716-46A2-B956-7AC734E828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70BF9-F96F-4606-AD84-9191EBB94409}" type="datetimeFigureOut">
              <a:rPr lang="en-US" smtClean="0"/>
              <a:t>2/17/2010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61E3-4716-46A2-B956-7AC734E828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70BF9-F96F-4606-AD84-9191EBB94409}" type="datetimeFigureOut">
              <a:rPr lang="en-US" smtClean="0"/>
              <a:t>2/17/2010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61E3-4716-46A2-B956-7AC734E828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70BF9-F96F-4606-AD84-9191EBB94409}" type="datetimeFigureOut">
              <a:rPr lang="en-US" smtClean="0"/>
              <a:t>2/17/2010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61E3-4716-46A2-B956-7AC734E828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70BF9-F96F-4606-AD84-9191EBB94409}" type="datetimeFigureOut">
              <a:rPr lang="en-US" smtClean="0"/>
              <a:t>2/17/2010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61E3-4716-46A2-B956-7AC734E828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70BF9-F96F-4606-AD84-9191EBB94409}" type="datetimeFigureOut">
              <a:rPr lang="en-US" smtClean="0"/>
              <a:t>2/17/2010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61E3-4716-46A2-B956-7AC734E828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70BF9-F96F-4606-AD84-9191EBB94409}" type="datetimeFigureOut">
              <a:rPr lang="en-US" smtClean="0"/>
              <a:t>2/17/2010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61E3-4716-46A2-B956-7AC734E828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70BF9-F96F-4606-AD84-9191EBB94409}" type="datetimeFigureOut">
              <a:rPr lang="en-US" smtClean="0"/>
              <a:t>2/17/2010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61E3-4716-46A2-B956-7AC734E828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70BF9-F96F-4606-AD84-9191EBB94409}" type="datetimeFigureOut">
              <a:rPr lang="en-US" smtClean="0"/>
              <a:t>2/17/2010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61E3-4716-46A2-B956-7AC734E828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70BF9-F96F-4606-AD84-9191EBB94409}" type="datetimeFigureOut">
              <a:rPr lang="en-US" smtClean="0"/>
              <a:t>2/17/2010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61E3-4716-46A2-B956-7AC734E828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70BF9-F96F-4606-AD84-9191EBB94409}" type="datetimeFigureOut">
              <a:rPr lang="en-US" smtClean="0"/>
              <a:t>2/17/2010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61E3-4716-46A2-B956-7AC734E828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70BF9-F96F-4606-AD84-9191EBB94409}" type="datetimeFigureOut">
              <a:rPr lang="en-US" smtClean="0"/>
              <a:t>2/17/2010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A61E3-4716-46A2-B956-7AC734E828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shivanjaikaran.com/uploads/sponge_bob2.gif&amp;imgrefurl=http://www.shivanjaikaran.com/blog/%3Fp%3D53&amp;h=402&amp;w=400&amp;sz=23&amp;tbnid=j15qrJZbPppMMM:&amp;tbnh=226&amp;tbnw=224&amp;prev=/images%3Fq%3Dsponge%2Bbob&amp;usg=__0cuzFRb2IncV8arJSHgXqyfWbEY=&amp;ei=0qR8S_nmFo_U8Qbszs3dBQ&amp;sa=X&amp;oi=image_result&amp;resnum=1&amp;ct=image&amp;ved=0CA8Q9QEwA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7501" y="2967335"/>
            <a:ext cx="5489003" cy="144655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Capítulo</a:t>
            </a:r>
            <a:r>
              <a:rPr lang="en-US" sz="8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4a</a:t>
            </a:r>
            <a:endParaRPr lang="en-US" sz="8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www.raisethehammer.org/static/images/joseph_connolly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4495800" cy="6653784"/>
          </a:xfrm>
          <a:prstGeom prst="rect">
            <a:avLst/>
          </a:prstGeom>
          <a:noFill/>
        </p:spPr>
      </p:pic>
      <p:pic>
        <p:nvPicPr>
          <p:cNvPr id="5" name="Picture 14" descr="http://www.shivanjaikaran.com/uploads/sponge_bob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5410200"/>
            <a:ext cx="1197338" cy="120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erat Mos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"/>
            <a:ext cx="4705350" cy="6534150"/>
          </a:xfrm>
          <a:prstGeom prst="rect">
            <a:avLst/>
          </a:prstGeom>
          <a:noFill/>
        </p:spPr>
      </p:pic>
      <p:pic>
        <p:nvPicPr>
          <p:cNvPr id="3" name="Picture 14" descr="http://www.shivanjaikaran.com/uploads/sponge_bob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486400"/>
            <a:ext cx="1197338" cy="120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yvallejorealestate.com/images/300px-BigPinkVictorianH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"/>
            <a:ext cx="7086600" cy="6377940"/>
          </a:xfrm>
          <a:prstGeom prst="rect">
            <a:avLst/>
          </a:prstGeom>
          <a:noFill/>
        </p:spPr>
      </p:pic>
      <p:pic>
        <p:nvPicPr>
          <p:cNvPr id="3" name="Picture 14" descr="http://www.shivanjaikaran.com/uploads/sponge_bob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5181600"/>
            <a:ext cx="1197338" cy="120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saksild.dk/media/1465/swimming-pool_saksi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8534400" cy="6198670"/>
          </a:xfrm>
          <a:prstGeom prst="rect">
            <a:avLst/>
          </a:prstGeom>
          <a:noFill/>
        </p:spPr>
      </p:pic>
      <p:pic>
        <p:nvPicPr>
          <p:cNvPr id="3" name="Picture 14" descr="http://www.shivanjaikaran.com/uploads/sponge_bob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133600"/>
            <a:ext cx="1197338" cy="120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newyorkkids.timeout.com/newyork/kids/resizeImage/htdocs/export_images/33/33.x600.FT.SC.jones-be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8764975" cy="5638800"/>
          </a:xfrm>
          <a:prstGeom prst="rect">
            <a:avLst/>
          </a:prstGeom>
          <a:noFill/>
        </p:spPr>
      </p:pic>
      <p:pic>
        <p:nvPicPr>
          <p:cNvPr id="3" name="Picture 14" descr="http://www.shivanjaikaran.com/uploads/sponge_bob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124200"/>
            <a:ext cx="1197338" cy="120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nhrc.nic.in/library/librarymain_files/libr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059952" cy="5851525"/>
          </a:xfrm>
          <a:prstGeom prst="rect">
            <a:avLst/>
          </a:prstGeom>
          <a:noFill/>
        </p:spPr>
      </p:pic>
      <p:pic>
        <p:nvPicPr>
          <p:cNvPr id="4" name="Picture 14" descr="http://www.shivanjaikaran.com/uploads/sponge_bob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2514600"/>
            <a:ext cx="1197338" cy="120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7art-screensavers.com/screenshots/skiing-wonders/mountain-ski-sl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5691188" cy="3794125"/>
          </a:xfrm>
          <a:prstGeom prst="rect">
            <a:avLst/>
          </a:prstGeom>
          <a:noFill/>
        </p:spPr>
      </p:pic>
      <p:pic>
        <p:nvPicPr>
          <p:cNvPr id="27652" name="Picture 4" descr="http://www.sisimiut.gl/Files/Billeder/Turisme/Aktiviteter/Vandring/DSC039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124200"/>
            <a:ext cx="5715000" cy="3571875"/>
          </a:xfrm>
          <a:prstGeom prst="rect">
            <a:avLst/>
          </a:prstGeom>
          <a:noFill/>
        </p:spPr>
      </p:pic>
      <p:pic>
        <p:nvPicPr>
          <p:cNvPr id="4" name="Picture 14" descr="http://www.shivanjaikaran.com/uploads/sponge_bob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981200"/>
            <a:ext cx="1197338" cy="120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edia.lonelyplanet.com/lpimg/19009/19009-22/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2710206" cy="1752600"/>
          </a:xfrm>
          <a:prstGeom prst="rect">
            <a:avLst/>
          </a:prstGeom>
          <a:noFill/>
        </p:spPr>
      </p:pic>
      <p:pic>
        <p:nvPicPr>
          <p:cNvPr id="3" name="Picture 2" descr="http://www.horsevalleyranch.com/wp-content/themes/blackcanvas_20/images/ridin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0"/>
            <a:ext cx="2667000" cy="1778000"/>
          </a:xfrm>
          <a:prstGeom prst="rect">
            <a:avLst/>
          </a:prstGeom>
          <a:noFill/>
        </p:spPr>
      </p:pic>
      <p:pic>
        <p:nvPicPr>
          <p:cNvPr id="4" name="Picture 2" descr="http://www.panoramio.com/photos/original/7204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267200"/>
            <a:ext cx="2589820" cy="1943146"/>
          </a:xfrm>
          <a:prstGeom prst="rect">
            <a:avLst/>
          </a:prstGeom>
          <a:noFill/>
        </p:spPr>
      </p:pic>
      <p:pic>
        <p:nvPicPr>
          <p:cNvPr id="5" name="Picture 16" descr="Hollywood Movie Theate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533400"/>
            <a:ext cx="2365854" cy="1584325"/>
          </a:xfrm>
          <a:prstGeom prst="rect">
            <a:avLst/>
          </a:prstGeom>
          <a:noFill/>
        </p:spPr>
      </p:pic>
      <p:pic>
        <p:nvPicPr>
          <p:cNvPr id="6" name="Picture 2" descr="http://www.nationalaquaticcentre.ie/images/newspics/Gym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2209800"/>
            <a:ext cx="2362200" cy="1933504"/>
          </a:xfrm>
          <a:prstGeom prst="rect">
            <a:avLst/>
          </a:prstGeom>
          <a:noFill/>
        </p:spPr>
      </p:pic>
      <p:pic>
        <p:nvPicPr>
          <p:cNvPr id="7" name="Picture 2" descr="http://farm1.static.flickr.com/173/459997453_e61bc327da.jpg?v=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4343400"/>
            <a:ext cx="2590800" cy="19431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87513" y="685800"/>
            <a:ext cx="3167983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7030A0"/>
                </a:solidFill>
              </a:rPr>
              <a:t>¿Qué haces en……?</a:t>
            </a:r>
          </a:p>
          <a:p>
            <a:pPr algn="ctr"/>
            <a:endParaRPr lang="es-ES_tradnl" sz="2800" b="1" dirty="0"/>
          </a:p>
          <a:p>
            <a:pPr algn="ctr"/>
            <a:endParaRPr lang="es-ES_tradnl" sz="2800" b="1" dirty="0" smtClean="0"/>
          </a:p>
          <a:p>
            <a:pPr algn="ctr"/>
            <a:r>
              <a:rPr lang="es-ES_tradnl" sz="2800" b="1" dirty="0" smtClean="0"/>
              <a:t>Montar</a:t>
            </a:r>
          </a:p>
          <a:p>
            <a:pPr algn="ctr"/>
            <a:r>
              <a:rPr lang="es-ES_tradnl" sz="2800" b="1" dirty="0" smtClean="0"/>
              <a:t>Ver películas</a:t>
            </a:r>
          </a:p>
          <a:p>
            <a:pPr algn="ctr"/>
            <a:r>
              <a:rPr lang="es-ES_tradnl" sz="2800" b="1" dirty="0" smtClean="0"/>
              <a:t>Hacer ejercicio</a:t>
            </a:r>
          </a:p>
          <a:p>
            <a:pPr algn="ctr"/>
            <a:r>
              <a:rPr lang="es-ES_tradnl" sz="2800" b="1" dirty="0" smtClean="0"/>
              <a:t>Caminar</a:t>
            </a:r>
          </a:p>
          <a:p>
            <a:pPr algn="ctr"/>
            <a:r>
              <a:rPr lang="es-ES_tradnl" sz="2800" b="1" dirty="0" smtClean="0"/>
              <a:t>Beber café</a:t>
            </a:r>
          </a:p>
          <a:p>
            <a:pPr algn="ctr"/>
            <a:r>
              <a:rPr lang="es-ES_tradnl" sz="2800" b="1" dirty="0" smtClean="0"/>
              <a:t>Hablar con amigos</a:t>
            </a:r>
          </a:p>
          <a:p>
            <a:pPr algn="ctr"/>
            <a:r>
              <a:rPr lang="es-ES_tradnl" sz="2800" b="1" dirty="0" smtClean="0"/>
              <a:t>Ir de compras</a:t>
            </a:r>
          </a:p>
          <a:p>
            <a:pPr algn="ctr"/>
            <a:r>
              <a:rPr lang="es-ES_tradnl" sz="2800" b="1" dirty="0" smtClean="0"/>
              <a:t>Levantar pesas</a:t>
            </a:r>
          </a:p>
          <a:p>
            <a:pPr algn="ctr"/>
            <a:r>
              <a:rPr lang="es-ES_tradnl" sz="2800" b="1" dirty="0" smtClean="0"/>
              <a:t>Pasar tiempo</a:t>
            </a:r>
          </a:p>
          <a:p>
            <a:pPr algn="ctr"/>
            <a:r>
              <a:rPr lang="es-ES_tradnl" sz="2800" b="1" dirty="0" smtClean="0"/>
              <a:t>Comer</a:t>
            </a:r>
          </a:p>
          <a:p>
            <a:endParaRPr lang="es-ES_tradnl" b="1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hicagomag.com/images/2008/February%202008/table_diningo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2606040" cy="1628775"/>
          </a:xfrm>
          <a:prstGeom prst="rect">
            <a:avLst/>
          </a:prstGeom>
          <a:noFill/>
        </p:spPr>
      </p:pic>
      <p:pic>
        <p:nvPicPr>
          <p:cNvPr id="4" name="Picture 2" descr="http://myvallejorealestate.com/images/300px-BigPinkVictorianHo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33600"/>
            <a:ext cx="2514600" cy="2263140"/>
          </a:xfrm>
          <a:prstGeom prst="rect">
            <a:avLst/>
          </a:prstGeom>
          <a:noFill/>
        </p:spPr>
      </p:pic>
      <p:pic>
        <p:nvPicPr>
          <p:cNvPr id="5" name="Picture 2" descr="http://www.saksild.dk/media/1465/swimming-pool_saksi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572000"/>
            <a:ext cx="2590800" cy="1881740"/>
          </a:xfrm>
          <a:prstGeom prst="rect">
            <a:avLst/>
          </a:prstGeom>
          <a:noFill/>
        </p:spPr>
      </p:pic>
      <p:pic>
        <p:nvPicPr>
          <p:cNvPr id="6" name="Picture 2" descr="http://newyorkkids.timeout.com/newyork/kids/resizeImage/htdocs/export_images/33/33.x600.FT.SC.jones-beac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04800"/>
            <a:ext cx="2766494" cy="1779778"/>
          </a:xfrm>
          <a:prstGeom prst="rect">
            <a:avLst/>
          </a:prstGeom>
          <a:noFill/>
        </p:spPr>
      </p:pic>
      <p:pic>
        <p:nvPicPr>
          <p:cNvPr id="7" name="Picture 2" descr="http://7art-screensavers.com/screenshots/skiing-wonders/mountain-ski-slop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2286000"/>
            <a:ext cx="2857500" cy="1905000"/>
          </a:xfrm>
          <a:prstGeom prst="rect">
            <a:avLst/>
          </a:prstGeom>
          <a:noFill/>
        </p:spPr>
      </p:pic>
      <p:pic>
        <p:nvPicPr>
          <p:cNvPr id="8" name="Picture 4" descr="http://nhrc.nic.in/library/librarymain_files/librar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4343400"/>
            <a:ext cx="2938843" cy="2133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942882" y="762000"/>
            <a:ext cx="3044551" cy="597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7030A0"/>
                </a:solidFill>
              </a:rPr>
              <a:t>¿Qué haces en……?</a:t>
            </a:r>
          </a:p>
          <a:p>
            <a:pPr algn="ctr"/>
            <a:endParaRPr lang="es-ES_tradnl" sz="2800" b="1" dirty="0" smtClean="0"/>
          </a:p>
          <a:p>
            <a:pPr algn="ctr"/>
            <a:endParaRPr lang="es-ES_tradnl" sz="2800" b="1" dirty="0"/>
          </a:p>
          <a:p>
            <a:pPr algn="ctr"/>
            <a:endParaRPr lang="es-ES_tradnl" sz="2800" b="1" dirty="0"/>
          </a:p>
          <a:p>
            <a:pPr algn="ctr"/>
            <a:r>
              <a:rPr lang="es-ES_tradnl" sz="2800" b="1" dirty="0" smtClean="0"/>
              <a:t>Esquiar</a:t>
            </a:r>
          </a:p>
          <a:p>
            <a:pPr algn="ctr"/>
            <a:r>
              <a:rPr lang="es-ES_tradnl" sz="2800" b="1" dirty="0" smtClean="0"/>
              <a:t>Tomar el sol</a:t>
            </a:r>
          </a:p>
          <a:p>
            <a:pPr algn="ctr"/>
            <a:r>
              <a:rPr lang="es-ES_tradnl" sz="2800" b="1" dirty="0" smtClean="0"/>
              <a:t>Ver la tele</a:t>
            </a:r>
          </a:p>
          <a:p>
            <a:pPr algn="ctr"/>
            <a:r>
              <a:rPr lang="es-ES_tradnl" sz="2800" b="1" dirty="0" smtClean="0"/>
              <a:t>Comer</a:t>
            </a:r>
          </a:p>
          <a:p>
            <a:pPr algn="ctr"/>
            <a:r>
              <a:rPr lang="es-ES_tradnl" sz="2800" b="1" dirty="0" smtClean="0"/>
              <a:t>Nadar</a:t>
            </a:r>
          </a:p>
          <a:p>
            <a:pPr algn="ctr"/>
            <a:r>
              <a:rPr lang="es-ES_tradnl" sz="2800" b="1" dirty="0" smtClean="0"/>
              <a:t>Vivir</a:t>
            </a:r>
          </a:p>
          <a:p>
            <a:pPr algn="ctr"/>
            <a:r>
              <a:rPr lang="es-ES_tradnl" sz="2800" b="1" dirty="0" smtClean="0"/>
              <a:t>Leer</a:t>
            </a:r>
          </a:p>
          <a:p>
            <a:pPr algn="ctr"/>
            <a:r>
              <a:rPr lang="es-ES_tradnl" sz="2800" b="1" dirty="0" smtClean="0"/>
              <a:t>Estudiar</a:t>
            </a:r>
          </a:p>
          <a:p>
            <a:pPr algn="ctr"/>
            <a:r>
              <a:rPr lang="es-ES_tradnl" sz="2800" b="1" dirty="0" smtClean="0"/>
              <a:t>Beber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edia.lonelyplanet.com/lpimg/19009/19009-22/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7894949" cy="5105400"/>
          </a:xfrm>
          <a:prstGeom prst="rect">
            <a:avLst/>
          </a:prstGeom>
          <a:noFill/>
        </p:spPr>
      </p:pic>
      <p:sp>
        <p:nvSpPr>
          <p:cNvPr id="1030" name="AutoShape 6" descr="data:image/jpg;base64,/9j/4AAQSkZJRgABAQAAAQABAAD/2wBDAAkGBwgHBgkIBwgKCgkLDRYPDQwMDRsUFRAWIB0iIiAdHx8kKDQsJCYxJx8fLT0tMTU3Ojo6Iys/RD84QzQ5Ojf/2wBDAQoKCg0MDRoPDxo3JR8lNzc3Nzc3Nzc3Nzc3Nzc3Nzc3Nzc3Nzc3Nzc3Nzc3Nzc3Nzc3Nzc3Nzc3Nzc3Nzc3Nzf/wAARCADEAMMDASIAAhEBAxEB/8QAHAABAAIDAQEBAAAAAAAAAAAAAAUGAQQHAgMI/8QARhAAAQMDAwEEBwUEBwYHAAAAAQIDBAAFEQYSITETQVFhBxQiMnGBkRVCobHRIzNiwRYkUlRygpMlU4OS0vA0Q0Zjc4Tx/8QAGwEBAAIDAQEAAAAAAAAAAAAAAAEDAgQFBgf/xAAyEQACAQMDAwIDBgcBAAAAAAAAAQIDBBEFITESE0FRYXGBkQYUIjKhsRUjQlLB0fHh/9oADAMBAAIRAxEAPwDuNKUoBSlKAUpSgFKwVAdTTIoDNKxkVqRrtbpchyPFnxnn2jhbbbqVKSfMA5pkG5Svk/IZjMuPSHUNNNp3LWtWAkeJJ6VH27Ulkub/AGEC6RX3ucNocG5XmB3j4UyCVpUfdb1bbQ2ldyltsb+EJUcqWfBKRyo/AV5i3+zy4i5ce5RVMN/vFl0DZ5Kz0PkajKzgElSoy16gtF3W43bbjHkrbGVobXyB0zjw8+lSCnW0rShS0hSvdSTyfhU5B7pWAoGs0ApSlAKUpQClKUApSlAKUpQClKUArFZrBqGCpXa53GVqV2z2uSmI3FipfkPlkOFSlkhCADwBhKie88dKLuWqEMeroiWt2QpRCZpeWltKf7Smsbs/whRH8Q6V5bKWNZXqOoYcksx5KFHncnBbIHwKfxqtN6rubTvrckwlQA4rtG0NqStCAopyF7iFEY5yB315m6vL9XdSFFrCxs/h4L4xh0psn3bVd5jZZuOpJbkZf7xqOw3HK/FO9IKgk+AOfOsq0pYFIQgWeEgNjDam2ghSB5KGCPrUz3noR3EUrzNbUrurJOc3t6bF8acV4IEaWjqdxLuN0mwwQRBlyy4zkdMgjJx15J55qTm26HPaQ3MjNOpbILeU8oPik9U/KtunfVVS9uKklKc3lcEqEV4I6BZIMCSZTba3ZRG31mQ4p10J/shSiSB5CsSrDaJkv1yXbIb0rj9stlJUcdMk9akvhQc/HwrB3NZz6nN5fnJPSuCPulpZnhpwOOxZbH7iXGIS614gEgjB6EEEHwqL/o/Y5Li46pKpF2bTky1Sd8xo/wBoKzlJ+AA7sEcVu6tkriacnPNyDGISlJfScFsKUAVA9xwTz3de6qK5BhpaPsJYKRu7ds7XGz3rCxyDxnP1zXX0+NerR2qtJPZL1/0VT6U+C9IuWrjFS0IVl7dHsl9yU7hw/wBrYlvKc+G7ipyw3n7REiPJZEefEUEyGQvcBkZSpJ70qHTOD1BAIqsvXSc5ZrWy3sZu9ybQkFadwZOze4sp8EjPB+8Ug9a2ZUG5sXNdzscqIzIeYSy+iUwpxDgQVFJylQIPtEZ54xxxXUs9aqxqpXcl0vKW3p/hlcqaazEulKi9PXb7XtwfUwWHkOLZfZUoEocQopUPhxkHvBBqUHIr1MZKSyigUpSpApSlAKUpQClKUApSlAKwazWKApcZCXNbX5+RxJbQwy0kq6MbdwUPIrKvmn415c0paHJ6pZYcBUrephL6wypec7i2DtJ/A+Ffe4vpl62bYjIUhUGGTKd2fvA4R2befLapXlnzNSh45xXgdbqTo38nCfKWfpwbdJJw3NW5yXYdtlSWGQ86w0pxLRVt34GcZ7ulVWD6QYE7ShuTTjQuIjLWYgSpZQ6kHggA4SSBgnHBFfHT+n7rMv8AdbNMu78qwMvB91eVJdcccG4sFY+6AQpQT3FI4ya6bChRoMdMeFHajso91tlAQkfACunY6BTlS6qjzlppryvRmE6rT2KZoe/r1Fp9ibIXF9bUCXWY689n7RAChnIOB31J3O6Q7Uyl2c6EhZ2NtpBUt1R+6hA5UryFfbUtigOsu3RDqbZOjpLv2g0kAgJGT2n+8RgcpV8sHmo3QdtkTI7Opr4hpdzlspLAQCUR2CMpCAehUDk9/OD0pL7Np3PVGWIc/D2He/CQGntR3hj137dsmonWnJq1RXU21Silk9ApI5GOe7pW5obUb93tEyVd5kRLjL7m5sYbVHaBwntATlOcE5OOMV0UJGOlVHX+jY2pbTIU00lu6pbIafSSkuAc9msjlSDjGD0610LjQrapFqOzeP09PiYRqyR9LbcrfqG1+swlolQngpBynIV3FJB+mKgo1g0u7dnYKC6460kFUFch0sAcHASTtIGQSkE4yMjkVO6eVFcskFVvZRHjKZSUNITgI45HxBznzoxZbfHujtyaYxLezvWVqIGcZITnAJwMkdcV45VVQnUhGUo84Xv7mzjOGaklaWdYwku8IdgOoYyfvBaSsfNO0/5fKtf+mdsMlKCzMEcr2CYppIZznAOSd23P3sY7+nNZfaN3v1ybBUlEOF6qhwHG1x4blkfBIRVPdtt1lRBZjaZjchxAjOOqYIYQNu0r7TptwCRjnoMeHQt7ahXj/Ne6S9sZ3z9MfMrlKSexewxeLZdpU60qjSY00oW/DkEtkLSkI3IWAcZAGQR3CrHY7sxebYzPjIcbbcKklDqdq0KSopUkjxCkkfKomZKj2i3OyZLmyPGb3KUvrhI4+Z4HmTW1oy3PWrTUGLJO6QUF147irLi1FauT/Eo12vs/dVq1OUZvMY7JldaKTyidpSleiKRSlKAUpSgFKxXlZwk+PkKjIPdKpMTWkp9k3N2zKbsm4oL/AG4LzYBIU4todEAg55Khjp4XFh1t5tLjTiHG1gKStCgQoEZBBHdisIVYVMqLzjklprk+tYrAI8azWZBT5LbkLWspb5SGLlGb7A5xlxrcFJ+O1QI8gfCpYDJA8TUVrFK5l70/AZUApuUqe6odUttJKcf5lOAfDNbdwmIgRFvuBSykhKG0e84snCUp8ycV4bX6Mfvq6N3JL/Rt0X+Dc8ej9ANicfJ3OyJsl11RPVXaqH4BKR8qjPShdZsKLDiQ35EdMjtVuuRuHFBCchCT3Enw5wK1tJX5uyv3KBeYcq1xPWnJMd+WkBoBwhSkbxkZCyojnkHxq0Xe12nVltbS84H2QrexJive02rGNyFp6cHFe0s6kHCD5WEaVaMmmk8M5gNTT5+gtR26a9JccZjMqQ/JADoadcCVBZHUgZwfA81bPSXcpNqtNtgW95yOiU4ppTjKti1JQ2SEIV0SVEAfDPSt6ZYtP6d0nco8hLpiymi3JdWouPySobUgHqVZOEgd/QVjSz0XUGnWrRqKE2udDabRKhzQlxRKQNrhHPCuufHIrYdSHc/wYKE+30539SH9Et5uMxc2BNdkOtMstOp9Yc7RxhSioFsr7+EhQB5Gfp0fjitO22yDao5j22JHiMElXZsthAye/AqCumpJbkqVA09CTJejAh6ZIWUR2l493IBK1DvCRx0JFV161OGZy2RnTi0kuSP0MT9gBBUFBqXKbSod4D7gH4VYPl8qrumVu2yPDs1wjoaf7Elt9teW5Cuq8ZAIXyVEEd564qxc93Xur5lf73M5rhvKOjD8pE2UpE29JCcKE0FR/tAtIx+lS2B1AGTULpjMhiZcylQTcJKnWgoYPZABCD8wnd/mFRd91DcLbd3DlgQGFspWktEqcCtu47s8Y3DHHcc9eLJW869eUIcojKSWSQu6w/qvTlueKTGecffW2RntFNIBQD5Aq3c96RV5HQVUbY0Ljq955TR7OzslhDh6KeeCVLxz91CUfNZ8Ktor2ui0nSsoJrDe/wBX/o1arzI9UqsXTViYVxkw41ouM8xAj1lyKhJDZUAoAAqBUcEHAzxWzN1LCas0e4QVCcZmBCaZI3SFHuGfDknwAOeldLuw33W3PsYYZNqcbStKFLSFrztSTycdcV7rl13tJmTosNTnrGqJa0vKnoCsQUIUCpSMHLaMApSPvE859qr9bb5ablIej265w5TzXLjbLyVlAzjkA+NVW1zG4h1xW2dvf3Qaw8EnSvJPPUUrY3IMnpVKk3i+zdQXOHa5dsiogqQhLMqOpxxzKQorOFjag5wDg9DV1PSqlrE6ZbW2b0+mNcCn+ruRVETMfwbPbIz3YKfGqa8akqbVOXS/UlYzuQFrk3C16ndgSrQ63AualPdqyovMIkn38HHsoUBnCgMKJ6g8ejcLlbHU6dsQcUxMkZiTm0pdRBaye2R4ZQR7IPQLA+7Woi538wlMNszksy9kWHLnRg3KbcUTlSkIyNqUgncdpyBxzmrhbYTNtgMQ4oIZYQEpz1OO8+JPU+ea8hWvqtnWlVeHKWzxw8f1ez/9NlQUlg19N3O4jUVwsc2QZzUeM1IalONpQ4N6lJ2K2gJPukggCraOlVHTb7J1jfmy4hMgsxkhpRAUpKUrJUB1KcrAzjGc1bR0zXqrGcqltCc920a8tmyoaiT6jq+23F3liYwqBnHCHd3aIyf4sKHxx41m/R5LrUSTDZEh2FJEjsCrHagJUkgE8bvayM8ZAr66/fAgW6B7W+4XOOylaT7SML7QqHgQGzg9xNb+eM9K8v8AaFRo3cKseWt/2L6O8WiCY1Ra3Gts9a7YvkKauTZZz44Ur2VfImss2fT039pBZjJWr2u2t7vZLPnvaINffUUx6HbVrZty5+87S2E70pB+8tIyop8dqSfKoCy2nRbzHZBFjmScqceUEtggqJJwnqlIzgDHAFc6j0qm61Nyj8Hn/nzM3zhk1DsEdi4olPzp891gYZROk9sGCe9IIyFEcZJziti6WSJcih1ZeYltAhmVGdU082D3BY7vI5HlXu12y1W4KNqhxIwXjcWG0p3eGSOvzrcW622gqcWhCR1KlAD61rVbq4lWVRSk2uG+TJRWMEa9bLi7HUwdS3dKCjbuR2AX8dwbz9MHzqEu5n6eh2y2afbgALeQyx6ytxS3XFElasJx05Uok8/Gt2662slvjvPNyDcCync4iAO2LaQcErI9lAyRyoiuaW/VcvUPpFs82WOzYRIDceOk5DaVZGc95Pea7FtTvrlddxvCKbw/LwFTUs9Hg65ChyHW0LvDUZcptwKSthSyjKRgKSFe6eVcfnWzc2nX7bLYjkJecZWhsk4wopIH4kVtYrSvFwbtVqlXB4ZbjNKdKc+9gZA+ZwPnXBjOdSrH48E8IgndWW+02a1v9g+4y9FQ6RHTu7BsJAKlDPceMDwPhUm5ZbRcJjN3VGQ6+pKFod3KwsDlBKQQFY4xkHFVS42h6yx7UluHKlJRBEdwxWVPbXASo5AGQFFZwfLuqdnm4QfR/ILSi1Oj21W0hWShQR4+IH4iunWpQh0SoSacnjOecsrTe6ZMaD/awblLS5vak3SSttXikL2fT2TVnrQsLbDNkgIioCWBHb2ADuKQa+02dFt8Zcia+hllv3nHFYAzwP08697TgqcFH0NV7lZvzJtepYdzaB7C5FMOWM4CVgKU05jx6pPxT4VH3C3saeaeu9rt4fW2suPMjKils/vOxTnCDnCyAPawe/FblxkLuZanXVQt1oiOJfbbfIQtaxnCnSThABPCc58ce7WP6U2H2kvXWKwse83Ic7FYHcdq8KwQQRxznjNeP1Sr3Lrrtk5LiWM4fsbFNJR3ISPp+HHL1wvGoX5bU93tChLgZakgj2EEJ9pxO3G1AOPI5OZvT9rXMvMG6swFWyBBjvNMNKbDS3u0KeS2PcQNmQDySc4GKrMWzadaahuIOok+pNFuPNSxLQEoJOdqgjAGDjIxkVY9Iuvpu/ZQJlxm2hcdTi3JyVqDbgUkIDbi0gqyCvI5xtHTNdLTk3WXc621xlYWP+GE+Ni6HPcBSskef40r0XUa+56I4NVG+WG6ovzl5sKoLj8mMmO83NUtKU7SSlSVIST3nI4B45q31gJAqurShVg4TWUzNNoqsfT98kNf7RvyGFkcJt0RKEp+bm4n8KPWTUiCRHv0Io7jItuVfMpcSPwFWrAoRWq9Ns8Y7a+hPXL1OdXiPIiqSNVtI7NtWY17t4Lfqx/j6qa578qQc4OKlYF/n2gJbv4TJgnHZ3WOMgIxwp9P3f8AGnKe8hNW5xtDiFIcQlaFgpUlQyCD1BFVSXpyXa3Fv6YU2GlK3OW2So9ifHsldW1Hw5R5DrVMrWrbfitHt5i+Pk/H7GXUpfmGr3YFztsJ2DMivXBpxM+1tB9P9aWgH2U8+0FBRTx4g91feNcYz9sRcQ4lEVTXalbigNicc7vAjkHzBqr6RsNsvrWo7oq1NNOuPuRGI7iQPVygDONp9lRcySpJ7hivvZoHr/o5jwIStjzsPYovHdh3J3heP4wQfjXL+0FKFSnSqTWHnD9kZ0XhtGzE1ja5UtLJbmstrUEtSH45Q04T0wruznjOM91ffU1mRcWWXUW23zJTD6HAmYkALSCcpKtpPOfCq25py+zkGNJjRYrTpAefRK3FKcgkoATknjjNX9I2pAHQcDNcKu6VpUhUtpb+d8lscyWGcq16yu0WNbj+ldPxvWdzDbkN10raUUkhXCEjI/MVzaLKcjSo8goQ+GXEr7GSC42sjuUknkGusem6SWrFAY2na7K3KV3Dak4HlyquatQGW05cQHHMd54z5d1et025qXFuq1Tl+h0dPsu+pRRv3LXF8nWmRaiYMO3vJ2uMRIiGwR1IBqL004RqK1dkC4oTGiEp6n2h3V92YbKNylNp3K5II4T5CrNoa2ruOqIZbbT2cJYkvK6BAHu/MnoPAE91bF1WjClKUuEmb1XTvu1vKbaXt6nX7pcGbZDclSA4UJwAlpBWtaicAJSOp8qjNUg3DSctyGA/uZQ+hCT+9SlSXMD4hJHzqRukOHPhqi3FKFsuEAhS9vPdg5BB+BzXwusljT9gkyW0JbZgxlKQ2OAAlOEpHzwK+f0OmLg4p9efkcJ+5m5XaPCtAum0vMq7Mo2KA39opKU4JIAHtjnwqDvl8auujJRt3E2c27FjxT7TinRlKkJSnqQMnw6E4HSdtlsaRYYlsltNvoRHbacQtO5KsJAOQfMV89BQYzzL959XbbW664xGbQMIYZQsoASPulWCpXiT5CutpNlSuarW+YPOfGPQrqScURB1RfLLdYFrkQYzu+MhSLZGDi5CW/cCu1wGyQoHck4AGMKOa3JDz6JjEm8gzru5kw7bEUFJaGeVICsDgEbnFnjuwDitzX8EoYj32HNiw5tt3bFS1lLDqF4CkLxyegIA7x51n0cwpKLKufdGF+vTH3HC8+ja8trcez3DJ28dEjgDHfmvVXVvVuJqDlin5xy/b4FEWlublrsLinUTr4WpEsY7NlGSxHwcgpB95fT2zzxxgVPKjtKcS4pCVLR7qiASn4Hur3geFeq26VKFKChBYSMW23lnnYM5rO0VmlWkGNopWaVHSgKUpUgUpSgFYwPCs0oCsDTMi3Pyn9P3Z+H6w8p5UR9CX4+9WSohJwtOTydqwPKq/ppu5WvUd1tE/wBSDa20zkIi7tqVOKKV4CugJTuxzgnqa6PVD1u1cI+pLNIsr8aPLuAXBW5KbK21BKS6gYBBzkKGf4q0dStXdW0qUeXxn1M4S6ZZJa6vSWLZLegsh+U2ypTLR6LUBkCoHR15uNzekomNl2OhKVNywwWRvJIU2UnqR1yOnQ89fq/YddPx96dQWyNJSfZbZgktrT/EVEnPwFRMq6a6s7io94tlvUyonbdWUurZbGCcrQjKx8eAM9a8wtCuYUXDpi2/OeC7vRci23Zl5+3vtR2Yz7qk+y3KBLaueiuD3ZqjT9Nx7gSWNGzoS0+8Y85qOPglKVFJ+gr6Xi+31iG8/YLzBvkiMwX5XqsRPqzDYBJJc3+8cHCQSe8gCoa1ay1dqaYxAtKYYX2ZdeVHbwsoTySC5lKSeEjIIyR0HNW22lX1tiMcfVr9sFkJtpzg2sHn+jcELUyu1avD3QNhDBB/4gG0fWukaftka2W1tiNARDCvaWgL3qJ8VL6qOO+qum5XV5gJsNxu8+6KyhcGZaUAMLH3XXBsSj/mOe4HNTcLSN7uxYf1fd1ANjAhWlxbDas9d6s7ldMcYrZuNLvbnEJySXxb/QiV3Of5pNkDriBIVePWZdtfucFxpCWEts9t2DiSrcNh6bspO7ywalbfY5krQ79muf7Nx9p1tpLqt5ZSokthR7ynj6eVTKdJS4SybPqCay0oklmcPW0J/wAJUQof8xqD1npxdr0zNuJvF4kXBKmcPJmKaSnLiEna2jCRwT1BrN6TdShGl1JKO6e+duNvHuU9yKeSyoksh8RTIbMgJCi0FjeR47c5x54qo/akq1agbsWmrq2fXpit8d2CXUxFEFbhQ4FJGRncUKyRkVM3Gx6JsMHZekxVOrBUZExfaS3u4kLH7RR7vZ7uKgbRdrVcta6chWS2Lt8GEZjje9tLfaqLW0kIHI65yrk99X6fpH3Or19zOfGPIlNzXBcoWkownIn3eXLvEtCgptU5SVNsKx1baSAhB464J86sgHAz1rCenWvVd0pFKUoBSlKAUpSgFKUoBSlKAUpSgFUb0rPSLfabZeIiEKft1yZdSF52kKCkEKxzg7x0q81WPSLAeuOj5zMZlx55JbdbabTuUtSHEqxjv6VD2RK5SOYD023AlI7G1Jz0Ox8/pXp700zm1qZcTb0uIUUqxGdUAR576ipFrbjLCXrQ8g9QFQV+P+GtQrgLX23qanCrneIiju8+lazrNeGdFWsXw1+puXD0kXC9WK4W6MiAxHfTiR6vELatqlALV757s5OOhqJg3uTp2dDultwXmCQhBBUlaFJwpJAIyMc9eoBrdbkRkHLUN9HmmIofyrxaoW+c8bZb7lJfCN4YRGUezSTzjjgE8ZrHuSk+Dco9ujQnTePxLkl3PTPeVoKUtNNnPCm4BOPq6a9r9JepZNtclxJDpIc2htMRtKj05HCuOfwr5eo3wf8Apy+H/wCof1r4zGbvChuzJOnrszHaxvcdZSnGTgdVZ6nu8ayc6j4iacaVuuZL6Ec7r/WjxH7e7p8NgQn8m68ydQaku9nltXW53NDQU0Ay8Ujf7aSDnaOhwflX3M6Ske1bJg8js/6q+c4y5cRTLUJSCopIU46jCcKCu5RPdWHdm3jH6litqa3zn5GtOYvUmc+tMlttCjhU1xRcecT3ZUeR+Aq0ei6wyF6pt86EX5USKt9ciY4fYKlNFACT0KsnkDOB1qW9GWm2L+qXcb4n1puO/wBmw0jIjL9kFR55WQTjnjyrrTEdqMylmO0200gYShCQlKR5AdKvhB8tmpWqxWYxR9R0rNYxWauNQUpSgFKUoBSlKAUpSgFKUoBSlKAVilKA848zXM7z6NDDiPv2i7vENNLWhiY0HRwCQkKSUkDjHO6unVq3JKlwJKUpKlFpYSkdSdp4rCaTW5lCUoP8LOM2nSV+uE1hhM+1obdiIldqlp1XsKOMY3Dn8K6JpDRTOnpLs16c7MmON9luKA2hCc5wlAz1ODkk9BXy0cEF+2lHu/YjIHw9mriK1bCXcoqbW+/7tFtWtOWzZgJGK+E+BFuMR2JPYbkR3RhxpxOUqHwrYpW6UHMtT+jm0w4S5lvnXWGErbSGWpRU2ApaUnAWFEe941nTHo7tTkqf9pyLhPRHkdmhqQ+Q2pJQhQJSkDPJV346cVb9ZqKNPvKGch1jocf+civjplxw3i+tq3dml9kp54yWk5x9BWhKTV3GHhpv55Rb1y6XuTkGHGgRm40KO1HjtjCGmkBKUjyArYrFK3yozSsZrNAKUpQClKUApSlAKVisZoD1StGddYMD/wAXJbbOMhJV7R+XWq5K1zFTkQ4zrivFwhA/mfwFQ2kU1LilT/My40rm0jWl1eBS12DR8UoJP4k1GPXy6vLJcnvgkdy8D6CsXNGnLU6S4TZ1lS0p94gfE1qqucBBIXNjpI65dT+tcjdede/fOuOf41lX518wAOgH0qO4US1X0idYdv8AaW/euMbPgHAT+Fa69V2YKCfXMknubWf5VzDnzr4yZcaE320t5DTQPKlHH/7Ude5gtTqykkom96OdbIXcXG7mWQiLAQwyY6SSoBZHtA9DgDjyq+nW9qBPsyf9MfrXGbebZBVZpAue924wVZbXtAaVvxt4HkfeqwA/XvzUKMaS6YcF97e1qdTZYX1Oi/04tf8Au5R/4af+qsjW9qP3ZP8Apj9a5zXh11pkAvOJbB6FZwDTrZqLUq72WPoWr0g6st8jRlzRFdeS+G0qby0RghaSOendWh6LdUt9hdlX2Q4mWqSjLjyPaUOzAAwkYGMH61z7WOoYkeA7Ba2yHpDRGQoFKAehPn5UhaosZ1A7HtEVUSDJQyElQCdroThWQSeCT1z1xWWP6mtzpU7i5du5OKyfoJvUFod924xx5KWE/nX2RdIDiglE2MonoA6CfzrkPPj5VjA8BUKoaK1Wa5ijtKVpX7igR5GvpXFmnXGTlpxxsjoW1lP5VuM3y6skFE+RgdylZFT3C6Oqx8xOu0rm8fWl1bAS4GHvHcgpP4GpiHrqOsATIrrau8t+2P5H86yUkzZhqFCe2cFwpWhAu0G4AGLJbcOM7QeR8utb2e/urI24yUt0zNK8/KlDLcHiqhrLUEiC6IMLKFqRuW5jkA9APPzq4VXtTabRd8PtLDUpIxu7ljwP61Es+DWuo1JUmqfJzZxanHFOLUpaldVLJKj8a81u3C1zrcopmR1oAON4GUn4GtLuz/KqHlHmpxkniXIrNOfA/SlQYGK8PutsMuPPHDbaSpR8hX0r5yGkSI7rDoJQ4kpUB4GpRlHGVng5Zd9T3GbKU41JcYaB/ZttqKQB+vSo2fcplxUhU2S48pCdqdyugqUn6Ru0eSttmKqQ2FHY42QdwretGh5khp1c8mPhB7NGRuKscZ8BVyaR6VVLenFNNFTQSFbhwRXa4C1uQIrjhytbDaifElIJ/OqTB0FI7VJmSm2288payon4d1XxtAbbShPRIAHwFYTeTm6lXp1FFQeT0OSBXINRXGTcbo+t5R2oWUoQOiQOOBXX6qV60SzOluSYkgMKcO5Takeznyx0+GKiDSK9PrUqU5OZzgg+FemErU6kNglROAAOSa6ZZ9GwoBU5KWZTqkkcpwlORjIHefOtyDpa0Qn0PNR1KcQoKSpxZVtPw4Hn0rJzRvz1KisrkmEbtg3+93/HvrNPlzSqzgMUpWaEGKVk8dRT5VGAtzKHFtKDjailaeiknBFXnRuoX5jxgzVdovblpwj2iB1B8e7n41Ubfa51wUBDjrcB434wn69KvumNNptGX3lByStOCR7qB3gf991WQTydKwhW68x2iWD5GlCD5/WlXHfxE91jFZpUA8LbStJSsBQIwQRnNREzS1plg7oqGlH7zPsfgOPwqapQwnThPaSyUyVoNkj+qTVoPd2qQofhiox3Q9zRktux146DcU5/CujV52isXBM1Z6fby3wcrf01eGfeguK80EK/I5/CtRdpuSASqBKGP/ZUf5V1/HlTaPAVHbRQ9Lp+GcXcaW2cOtqQfBScfnXjPPcK7WUAjkV8Vw4qzlcdlR80A1HbK3pS8SONf99afT612D7Lt56wYx/4Kf0p9lW7+4xf9FP6U7ZitKl/ccf+n1p9PrXYPsq3f3GL/op/Sn2Vbv7jF/0U/pUdsfwqX9xx/wCn1pnuHWuwfZVu/uEX/RT+lfREKK3+7jMp+DYH8qntj+FP+79DjyGnFnCEKUfBIz+VbTdpuLgyiBKI/wDhV+ldeCQOnA8KYHhTtma0qPmRyuPpq8Pn2YLiB4uEJ/M5qQa0Rc1gFx6M3nu3FWPwromKzipUEXR0yiudymxdBsp5lzFr8mkhP55qZhaXtMQDbFS6R3ve3+B4/CpqlZKKRswtaMOInlKEpSEpASB0AHArIGKzSpNgxg+NKzSgFKUoBSlKAUpSgFKUoBWMUpQGaUpQClKUApSlAKUpQClKUApSlAKUpQClKUB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890588"/>
            <a:ext cx="1857375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g;base64,/9j/4AAQSkZJRgABAQAAAQABAAD/2wBDAAkGBwgHBgkIBwgKCgkLDRYPDQwMDRsUFRAWIB0iIiAdHx8kKDQsJCYxJx8fLT0tMTU3Ojo6Iys/RD84QzQ5Ojf/2wBDAQoKCg0MDRoPDxo3JR8lNzc3Nzc3Nzc3Nzc3Nzc3Nzc3Nzc3Nzc3Nzc3Nzc3Nzc3Nzc3Nzc3Nzc3Nzc3Nzc3Nzf/wAARCADEAMMDASIAAhEBAxEB/8QAHAABAAIDAQEBAAAAAAAAAAAAAAUGAQQHAgMI/8QARhAAAQMDAwEEBwUEBwYHAAAAAQIDBAAFEQYSITETQVFhBxQiMnGBkRVCobHRIzNiwRYkUlRygpMlU4OS0vA0Q0Zjc4Tx/8QAGwEBAAIDAQEAAAAAAAAAAAAAAAEDAgQFBgf/xAAyEQACAQMDAwIDBgcBAAAAAAAAAQIDBBEFITESE0FRYXGBkQYUIjKhsRUjQlLB0fHh/9oADAMBAAIRAxEAPwDuNKUoBSlKAUpSgFKwVAdTTIoDNKxkVqRrtbpchyPFnxnn2jhbbbqVKSfMA5pkG5Svk/IZjMuPSHUNNNp3LWtWAkeJJ6VH27Ulkub/AGEC6RX3ucNocG5XmB3j4UyCVpUfdb1bbQ2ldyltsb+EJUcqWfBKRyo/AV5i3+zy4i5ce5RVMN/vFl0DZ5Kz0PkajKzgElSoy16gtF3W43bbjHkrbGVobXyB0zjw8+lSCnW0rShS0hSvdSTyfhU5B7pWAoGs0ApSlAKUpQClKUApSlAKUpQClKUArFZrBqGCpXa53GVqV2z2uSmI3FipfkPlkOFSlkhCADwBhKie88dKLuWqEMeroiWt2QpRCZpeWltKf7Smsbs/whRH8Q6V5bKWNZXqOoYcksx5KFHncnBbIHwKfxqtN6rubTvrckwlQA4rtG0NqStCAopyF7iFEY5yB315m6vL9XdSFFrCxs/h4L4xh0psn3bVd5jZZuOpJbkZf7xqOw3HK/FO9IKgk+AOfOsq0pYFIQgWeEgNjDam2ghSB5KGCPrUz3noR3EUrzNbUrurJOc3t6bF8acV4IEaWjqdxLuN0mwwQRBlyy4zkdMgjJx15J55qTm26HPaQ3MjNOpbILeU8oPik9U/KtunfVVS9uKklKc3lcEqEV4I6BZIMCSZTba3ZRG31mQ4p10J/shSiSB5CsSrDaJkv1yXbIb0rj9stlJUcdMk9akvhQc/HwrB3NZz6nN5fnJPSuCPulpZnhpwOOxZbH7iXGIS614gEgjB6EEEHwqL/o/Y5Li46pKpF2bTky1Sd8xo/wBoKzlJ+AA7sEcVu6tkriacnPNyDGISlJfScFsKUAVA9xwTz3de6qK5BhpaPsJYKRu7ds7XGz3rCxyDxnP1zXX0+NerR2qtJPZL1/0VT6U+C9IuWrjFS0IVl7dHsl9yU7hw/wBrYlvKc+G7ipyw3n7REiPJZEefEUEyGQvcBkZSpJ70qHTOD1BAIqsvXSc5ZrWy3sZu9ybQkFadwZOze4sp8EjPB+8Ug9a2ZUG5sXNdzscqIzIeYSy+iUwpxDgQVFJylQIPtEZ54xxxXUs9aqxqpXcl0vKW3p/hlcqaazEulKi9PXb7XtwfUwWHkOLZfZUoEocQopUPhxkHvBBqUHIr1MZKSyigUpSpApSlAKUpQClKUApSlAKwazWKApcZCXNbX5+RxJbQwy0kq6MbdwUPIrKvmn415c0paHJ6pZYcBUrephL6wypec7i2DtJ/A+Ffe4vpl62bYjIUhUGGTKd2fvA4R2befLapXlnzNSh45xXgdbqTo38nCfKWfpwbdJJw3NW5yXYdtlSWGQ86w0pxLRVt34GcZ7ulVWD6QYE7ShuTTjQuIjLWYgSpZQ6kHggA4SSBgnHBFfHT+n7rMv8AdbNMu78qwMvB91eVJdcccG4sFY+6AQpQT3FI4ya6bChRoMdMeFHajso91tlAQkfACunY6BTlS6qjzlppryvRmE6rT2KZoe/r1Fp9ibIXF9bUCXWY689n7RAChnIOB31J3O6Q7Uyl2c6EhZ2NtpBUt1R+6hA5UryFfbUtigOsu3RDqbZOjpLv2g0kAgJGT2n+8RgcpV8sHmo3QdtkTI7Opr4hpdzlspLAQCUR2CMpCAehUDk9/OD0pL7Np3PVGWIc/D2He/CQGntR3hj137dsmonWnJq1RXU21Silk9ApI5GOe7pW5obUb93tEyVd5kRLjL7m5sYbVHaBwntATlOcE5OOMV0UJGOlVHX+jY2pbTIU00lu6pbIafSSkuAc9msjlSDjGD0610LjQrapFqOzeP09PiYRqyR9LbcrfqG1+swlolQngpBynIV3FJB+mKgo1g0u7dnYKC6460kFUFch0sAcHASTtIGQSkE4yMjkVO6eVFcskFVvZRHjKZSUNITgI45HxBznzoxZbfHujtyaYxLezvWVqIGcZITnAJwMkdcV45VVQnUhGUo84Xv7mzjOGaklaWdYwku8IdgOoYyfvBaSsfNO0/5fKtf+mdsMlKCzMEcr2CYppIZznAOSd23P3sY7+nNZfaN3v1ybBUlEOF6qhwHG1x4blkfBIRVPdtt1lRBZjaZjchxAjOOqYIYQNu0r7TptwCRjnoMeHQt7ahXj/Ne6S9sZ3z9MfMrlKSexewxeLZdpU60qjSY00oW/DkEtkLSkI3IWAcZAGQR3CrHY7sxebYzPjIcbbcKklDqdq0KSopUkjxCkkfKomZKj2i3OyZLmyPGb3KUvrhI4+Z4HmTW1oy3PWrTUGLJO6QUF147irLi1FauT/Eo12vs/dVq1OUZvMY7JldaKTyidpSleiKRSlKAUpSgFKxXlZwk+PkKjIPdKpMTWkp9k3N2zKbsm4oL/AG4LzYBIU4todEAg55Khjp4XFh1t5tLjTiHG1gKStCgQoEZBBHdisIVYVMqLzjklprk+tYrAI8azWZBT5LbkLWspb5SGLlGb7A5xlxrcFJ+O1QI8gfCpYDJA8TUVrFK5l70/AZUApuUqe6odUttJKcf5lOAfDNbdwmIgRFvuBSykhKG0e84snCUp8ycV4bX6Mfvq6N3JL/Rt0X+Dc8ej9ANicfJ3OyJsl11RPVXaqH4BKR8qjPShdZsKLDiQ35EdMjtVuuRuHFBCchCT3Enw5wK1tJX5uyv3KBeYcq1xPWnJMd+WkBoBwhSkbxkZCyojnkHxq0Xe12nVltbS84H2QrexJive02rGNyFp6cHFe0s6kHCD5WEaVaMmmk8M5gNTT5+gtR26a9JccZjMqQ/JADoadcCVBZHUgZwfA81bPSXcpNqtNtgW95yOiU4ppTjKti1JQ2SEIV0SVEAfDPSt6ZYtP6d0nco8hLpiymi3JdWouPySobUgHqVZOEgd/QVjSz0XUGnWrRqKE2udDabRKhzQlxRKQNrhHPCuufHIrYdSHc/wYKE+30539SH9Et5uMxc2BNdkOtMstOp9Yc7RxhSioFsr7+EhQB5Gfp0fjitO22yDao5j22JHiMElXZsthAye/AqCumpJbkqVA09CTJejAh6ZIWUR2l493IBK1DvCRx0JFV161OGZy2RnTi0kuSP0MT9gBBUFBqXKbSod4D7gH4VYPl8qrumVu2yPDs1wjoaf7Elt9teW5Cuq8ZAIXyVEEd564qxc93Xur5lf73M5rhvKOjD8pE2UpE29JCcKE0FR/tAtIx+lS2B1AGTULpjMhiZcylQTcJKnWgoYPZABCD8wnd/mFRd91DcLbd3DlgQGFspWktEqcCtu47s8Y3DHHcc9eLJW869eUIcojKSWSQu6w/qvTlueKTGecffW2RntFNIBQD5Aq3c96RV5HQVUbY0Ljq955TR7OzslhDh6KeeCVLxz91CUfNZ8Ktor2ui0nSsoJrDe/wBX/o1arzI9UqsXTViYVxkw41ouM8xAj1lyKhJDZUAoAAqBUcEHAzxWzN1LCas0e4QVCcZmBCaZI3SFHuGfDknwAOeldLuw33W3PsYYZNqcbStKFLSFrztSTycdcV7rl13tJmTosNTnrGqJa0vKnoCsQUIUCpSMHLaMApSPvE859qr9bb5ablIej265w5TzXLjbLyVlAzjkA+NVW1zG4h1xW2dvf3Qaw8EnSvJPPUUrY3IMnpVKk3i+zdQXOHa5dsiogqQhLMqOpxxzKQorOFjag5wDg9DV1PSqlrE6ZbW2b0+mNcCn+ruRVETMfwbPbIz3YKfGqa8akqbVOXS/UlYzuQFrk3C16ndgSrQ63AualPdqyovMIkn38HHsoUBnCgMKJ6g8ejcLlbHU6dsQcUxMkZiTm0pdRBaye2R4ZQR7IPQLA+7Woi538wlMNszksy9kWHLnRg3KbcUTlSkIyNqUgncdpyBxzmrhbYTNtgMQ4oIZYQEpz1OO8+JPU+ea8hWvqtnWlVeHKWzxw8f1ez/9NlQUlg19N3O4jUVwsc2QZzUeM1IalONpQ4N6lJ2K2gJPukggCraOlVHTb7J1jfmy4hMgsxkhpRAUpKUrJUB1KcrAzjGc1bR0zXqrGcqltCc920a8tmyoaiT6jq+23F3liYwqBnHCHd3aIyf4sKHxx41m/R5LrUSTDZEh2FJEjsCrHagJUkgE8bvayM8ZAr66/fAgW6B7W+4XOOylaT7SML7QqHgQGzg9xNb+eM9K8v8AaFRo3cKseWt/2L6O8WiCY1Ra3Gts9a7YvkKauTZZz44Ur2VfImss2fT039pBZjJWr2u2t7vZLPnvaINffUUx6HbVrZty5+87S2E70pB+8tIyop8dqSfKoCy2nRbzHZBFjmScqceUEtggqJJwnqlIzgDHAFc6j0qm61Nyj8Hn/nzM3zhk1DsEdi4olPzp891gYZROk9sGCe9IIyFEcZJziti6WSJcih1ZeYltAhmVGdU082D3BY7vI5HlXu12y1W4KNqhxIwXjcWG0p3eGSOvzrcW622gqcWhCR1KlAD61rVbq4lWVRSk2uG+TJRWMEa9bLi7HUwdS3dKCjbuR2AX8dwbz9MHzqEu5n6eh2y2afbgALeQyx6ytxS3XFElasJx05Uok8/Gt2662slvjvPNyDcCync4iAO2LaQcErI9lAyRyoiuaW/VcvUPpFs82WOzYRIDceOk5DaVZGc95Pea7FtTvrlddxvCKbw/LwFTUs9Hg65ChyHW0LvDUZcptwKSthSyjKRgKSFe6eVcfnWzc2nX7bLYjkJecZWhsk4wopIH4kVtYrSvFwbtVqlXB4ZbjNKdKc+9gZA+ZwPnXBjOdSrH48E8IgndWW+02a1v9g+4y9FQ6RHTu7BsJAKlDPceMDwPhUm5ZbRcJjN3VGQ6+pKFod3KwsDlBKQQFY4xkHFVS42h6yx7UluHKlJRBEdwxWVPbXASo5AGQFFZwfLuqdnm4QfR/ILSi1Oj21W0hWShQR4+IH4iunWpQh0SoSacnjOecsrTe6ZMaD/awblLS5vak3SSttXikL2fT2TVnrQsLbDNkgIioCWBHb2ADuKQa+02dFt8Zcia+hllv3nHFYAzwP08697TgqcFH0NV7lZvzJtepYdzaB7C5FMOWM4CVgKU05jx6pPxT4VH3C3saeaeu9rt4fW2suPMjKils/vOxTnCDnCyAPawe/FblxkLuZanXVQt1oiOJfbbfIQtaxnCnSThABPCc58ce7WP6U2H2kvXWKwse83Ic7FYHcdq8KwQQRxznjNeP1Sr3Lrrtk5LiWM4fsbFNJR3ISPp+HHL1wvGoX5bU93tChLgZakgj2EEJ9pxO3G1AOPI5OZvT9rXMvMG6swFWyBBjvNMNKbDS3u0KeS2PcQNmQDySc4GKrMWzadaahuIOok+pNFuPNSxLQEoJOdqgjAGDjIxkVY9Iuvpu/ZQJlxm2hcdTi3JyVqDbgUkIDbi0gqyCvI5xtHTNdLTk3WXc621xlYWP+GE+Ni6HPcBSskef40r0XUa+56I4NVG+WG6ovzl5sKoLj8mMmO83NUtKU7SSlSVIST3nI4B45q31gJAqurShVg4TWUzNNoqsfT98kNf7RvyGFkcJt0RKEp+bm4n8KPWTUiCRHv0Io7jItuVfMpcSPwFWrAoRWq9Ns8Y7a+hPXL1OdXiPIiqSNVtI7NtWY17t4Lfqx/j6qa578qQc4OKlYF/n2gJbv4TJgnHZ3WOMgIxwp9P3f8AGnKe8hNW5xtDiFIcQlaFgpUlQyCD1BFVSXpyXa3Fv6YU2GlK3OW2So9ifHsldW1Hw5R5DrVMrWrbfitHt5i+Pk/H7GXUpfmGr3YFztsJ2DMivXBpxM+1tB9P9aWgH2U8+0FBRTx4g91feNcYz9sRcQ4lEVTXalbigNicc7vAjkHzBqr6RsNsvrWo7oq1NNOuPuRGI7iQPVygDONp9lRcySpJ7hivvZoHr/o5jwIStjzsPYovHdh3J3heP4wQfjXL+0FKFSnSqTWHnD9kZ0XhtGzE1ja5UtLJbmstrUEtSH45Q04T0wruznjOM91ffU1mRcWWXUW23zJTD6HAmYkALSCcpKtpPOfCq25py+zkGNJjRYrTpAefRK3FKcgkoATknjjNX9I2pAHQcDNcKu6VpUhUtpb+d8lscyWGcq16yu0WNbj+ldPxvWdzDbkN10raUUkhXCEjI/MVzaLKcjSo8goQ+GXEr7GSC42sjuUknkGusem6SWrFAY2na7K3KV3Dak4HlyquatQGW05cQHHMd54z5d1et025qXFuq1Tl+h0dPsu+pRRv3LXF8nWmRaiYMO3vJ2uMRIiGwR1IBqL004RqK1dkC4oTGiEp6n2h3V92YbKNylNp3K5II4T5CrNoa2ruOqIZbbT2cJYkvK6BAHu/MnoPAE91bF1WjClKUuEmb1XTvu1vKbaXt6nX7pcGbZDclSA4UJwAlpBWtaicAJSOp8qjNUg3DSctyGA/uZQ+hCT+9SlSXMD4hJHzqRukOHPhqi3FKFsuEAhS9vPdg5BB+BzXwusljT9gkyW0JbZgxlKQ2OAAlOEpHzwK+f0OmLg4p9efkcJ+5m5XaPCtAum0vMq7Mo2KA39opKU4JIAHtjnwqDvl8auujJRt3E2c27FjxT7TinRlKkJSnqQMnw6E4HSdtlsaRYYlsltNvoRHbacQtO5KsJAOQfMV89BQYzzL959XbbW664xGbQMIYZQsoASPulWCpXiT5CutpNlSuarW+YPOfGPQrqScURB1RfLLdYFrkQYzu+MhSLZGDi5CW/cCu1wGyQoHck4AGMKOa3JDz6JjEm8gzru5kw7bEUFJaGeVICsDgEbnFnjuwDitzX8EoYj32HNiw5tt3bFS1lLDqF4CkLxyegIA7x51n0cwpKLKufdGF+vTH3HC8+ja8trcez3DJ28dEjgDHfmvVXVvVuJqDlin5xy/b4FEWlublrsLinUTr4WpEsY7NlGSxHwcgpB95fT2zzxxgVPKjtKcS4pCVLR7qiASn4Hur3geFeq26VKFKChBYSMW23lnnYM5rO0VmlWkGNopWaVHSgKUpUgUpSgFYwPCs0oCsDTMi3Pyn9P3Z+H6w8p5UR9CX4+9WSohJwtOTydqwPKq/ppu5WvUd1tE/wBSDa20zkIi7tqVOKKV4CugJTuxzgnqa6PVD1u1cI+pLNIsr8aPLuAXBW5KbK21BKS6gYBBzkKGf4q0dStXdW0qUeXxn1M4S6ZZJa6vSWLZLegsh+U2ypTLR6LUBkCoHR15uNzekomNl2OhKVNywwWRvJIU2UnqR1yOnQ89fq/YddPx96dQWyNJSfZbZgktrT/EVEnPwFRMq6a6s7io94tlvUyonbdWUurZbGCcrQjKx8eAM9a8wtCuYUXDpi2/OeC7vRci23Zl5+3vtR2Yz7qk+y3KBLaueiuD3ZqjT9Nx7gSWNGzoS0+8Y85qOPglKVFJ+gr6Xi+31iG8/YLzBvkiMwX5XqsRPqzDYBJJc3+8cHCQSe8gCoa1ay1dqaYxAtKYYX2ZdeVHbwsoTySC5lKSeEjIIyR0HNW22lX1tiMcfVr9sFkJtpzg2sHn+jcELUyu1avD3QNhDBB/4gG0fWukaftka2W1tiNARDCvaWgL3qJ8VL6qOO+qum5XV5gJsNxu8+6KyhcGZaUAMLH3XXBsSj/mOe4HNTcLSN7uxYf1fd1ANjAhWlxbDas9d6s7ldMcYrZuNLvbnEJySXxb/QiV3Of5pNkDriBIVePWZdtfucFxpCWEts9t2DiSrcNh6bspO7ywalbfY5krQ79muf7Nx9p1tpLqt5ZSokthR7ynj6eVTKdJS4SybPqCay0oklmcPW0J/wAJUQof8xqD1npxdr0zNuJvF4kXBKmcPJmKaSnLiEna2jCRwT1BrN6TdShGl1JKO6e+duNvHuU9yKeSyoksh8RTIbMgJCi0FjeR47c5x54qo/akq1agbsWmrq2fXpit8d2CXUxFEFbhQ4FJGRncUKyRkVM3Gx6JsMHZekxVOrBUZExfaS3u4kLH7RR7vZ7uKgbRdrVcta6chWS2Lt8GEZjje9tLfaqLW0kIHI65yrk99X6fpH3Or19zOfGPIlNzXBcoWkownIn3eXLvEtCgptU5SVNsKx1baSAhB464J86sgHAz1rCenWvVd0pFKUoBSlKAUpSgFKUoBSlKAUpSgFUb0rPSLfabZeIiEKft1yZdSF52kKCkEKxzg7x0q81WPSLAeuOj5zMZlx55JbdbabTuUtSHEqxjv6VD2RK5SOYD023AlI7G1Jz0Ox8/pXp700zm1qZcTb0uIUUqxGdUAR576ipFrbjLCXrQ8g9QFQV+P+GtQrgLX23qanCrneIiju8+lazrNeGdFWsXw1+puXD0kXC9WK4W6MiAxHfTiR6vELatqlALV757s5OOhqJg3uTp2dDultwXmCQhBBUlaFJwpJAIyMc9eoBrdbkRkHLUN9HmmIofyrxaoW+c8bZb7lJfCN4YRGUezSTzjjgE8ZrHuSk+Dco9ujQnTePxLkl3PTPeVoKUtNNnPCm4BOPq6a9r9JepZNtclxJDpIc2htMRtKj05HCuOfwr5eo3wf8Apy+H/wCof1r4zGbvChuzJOnrszHaxvcdZSnGTgdVZ6nu8ayc6j4iacaVuuZL6Ec7r/WjxH7e7p8NgQn8m68ydQaku9nltXW53NDQU0Ay8Ujf7aSDnaOhwflX3M6Ske1bJg8js/6q+c4y5cRTLUJSCopIU46jCcKCu5RPdWHdm3jH6litqa3zn5GtOYvUmc+tMlttCjhU1xRcecT3ZUeR+Aq0ei6wyF6pt86EX5USKt9ciY4fYKlNFACT0KsnkDOB1qW9GWm2L+qXcb4n1puO/wBmw0jIjL9kFR55WQTjnjyrrTEdqMylmO0200gYShCQlKR5AdKvhB8tmpWqxWYxR9R0rNYxWauNQUpSgFKUoBSlKAUpSgFKUoBSlKAVilKA848zXM7z6NDDiPv2i7vENNLWhiY0HRwCQkKSUkDjHO6unVq3JKlwJKUpKlFpYSkdSdp4rCaTW5lCUoP8LOM2nSV+uE1hhM+1obdiIldqlp1XsKOMY3Dn8K6JpDRTOnpLs16c7MmON9luKA2hCc5wlAz1ODkk9BXy0cEF+2lHu/YjIHw9mriK1bCXcoqbW+/7tFtWtOWzZgJGK+E+BFuMR2JPYbkR3RhxpxOUqHwrYpW6UHMtT+jm0w4S5lvnXWGErbSGWpRU2ApaUnAWFEe941nTHo7tTkqf9pyLhPRHkdmhqQ+Q2pJQhQJSkDPJV346cVb9ZqKNPvKGch1jocf+civjplxw3i+tq3dml9kp54yWk5x9BWhKTV3GHhpv55Rb1y6XuTkGHGgRm40KO1HjtjCGmkBKUjyArYrFK3yozSsZrNAKUpQClKUApSlAKVisZoD1StGddYMD/wAXJbbOMhJV7R+XWq5K1zFTkQ4zrivFwhA/mfwFQ2kU1LilT/My40rm0jWl1eBS12DR8UoJP4k1GPXy6vLJcnvgkdy8D6CsXNGnLU6S4TZ1lS0p94gfE1qqucBBIXNjpI65dT+tcjdede/fOuOf41lX518wAOgH0qO4US1X0idYdv8AaW/euMbPgHAT+Fa69V2YKCfXMknubWf5VzDnzr4yZcaE320t5DTQPKlHH/7Ude5gtTqykkom96OdbIXcXG7mWQiLAQwyY6SSoBZHtA9DgDjyq+nW9qBPsyf9MfrXGbebZBVZpAue924wVZbXtAaVvxt4HkfeqwA/XvzUKMaS6YcF97e1qdTZYX1Oi/04tf8Au5R/4af+qsjW9qP3ZP8Apj9a5zXh11pkAvOJbB6FZwDTrZqLUq72WPoWr0g6st8jRlzRFdeS+G0qby0RghaSOendWh6LdUt9hdlX2Q4mWqSjLjyPaUOzAAwkYGMH61z7WOoYkeA7Ba2yHpDRGQoFKAehPn5UhaosZ1A7HtEVUSDJQyElQCdroThWQSeCT1z1xWWP6mtzpU7i5du5OKyfoJvUFod924xx5KWE/nX2RdIDiglE2MonoA6CfzrkPPj5VjA8BUKoaK1Wa5ijtKVpX7igR5GvpXFmnXGTlpxxsjoW1lP5VuM3y6skFE+RgdylZFT3C6Oqx8xOu0rm8fWl1bAS4GHvHcgpP4GpiHrqOsATIrrau8t+2P5H86yUkzZhqFCe2cFwpWhAu0G4AGLJbcOM7QeR8utb2e/urI24yUt0zNK8/KlDLcHiqhrLUEiC6IMLKFqRuW5jkA9APPzq4VXtTabRd8PtLDUpIxu7ljwP61Es+DWuo1JUmqfJzZxanHFOLUpaldVLJKj8a81u3C1zrcopmR1oAON4GUn4GtLuz/KqHlHmpxkniXIrNOfA/SlQYGK8PutsMuPPHDbaSpR8hX0r5yGkSI7rDoJQ4kpUB4GpRlHGVng5Zd9T3GbKU41JcYaB/ZttqKQB+vSo2fcplxUhU2S48pCdqdyugqUn6Ru0eSttmKqQ2FHY42QdwretGh5khp1c8mPhB7NGRuKscZ8BVyaR6VVLenFNNFTQSFbhwRXa4C1uQIrjhytbDaifElIJ/OqTB0FI7VJmSm2288payon4d1XxtAbbShPRIAHwFYTeTm6lXp1FFQeT0OSBXINRXGTcbo+t5R2oWUoQOiQOOBXX6qV60SzOluSYkgMKcO5Takeznyx0+GKiDSK9PrUqU5OZzgg+FemErU6kNglROAAOSa6ZZ9GwoBU5KWZTqkkcpwlORjIHefOtyDpa0Qn0PNR1KcQoKSpxZVtPw4Hn0rJzRvz1KisrkmEbtg3+93/HvrNPlzSqzgMUpWaEGKVk8dRT5VGAtzKHFtKDjailaeiknBFXnRuoX5jxgzVdovblpwj2iB1B8e7n41Ubfa51wUBDjrcB434wn69KvumNNptGX3lByStOCR7qB3gf991WQTydKwhW68x2iWD5GlCD5/WlXHfxE91jFZpUA8LbStJSsBQIwQRnNREzS1plg7oqGlH7zPsfgOPwqapQwnThPaSyUyVoNkj+qTVoPd2qQofhiox3Q9zRktux146DcU5/CujV52isXBM1Z6fby3wcrf01eGfeguK80EK/I5/CtRdpuSASqBKGP/ZUf5V1/HlTaPAVHbRQ9Lp+GcXcaW2cOtqQfBScfnXjPPcK7WUAjkV8Vw4qzlcdlR80A1HbK3pS8SONf99afT612D7Lt56wYx/4Kf0p9lW7+4xf9FP6U7ZitKl/ccf+n1p9PrXYPsq3f3GL/op/Sn2Vbv7jF/0U/pUdsfwqX9xx/wCn1pnuHWuwfZVu/uEX/RT+lfREKK3+7jMp+DYH8qntj+FP+79DjyGnFnCEKUfBIz+VbTdpuLgyiBKI/wDhV+ldeCQOnA8KYHhTtma0qPmRyuPpq8Pn2YLiB4uEJ/M5qQa0Rc1gFx6M3nu3FWPwromKzipUEXR0yiudymxdBsp5lzFr8mkhP55qZhaXtMQDbFS6R3ve3+B4/CpqlZKKRswtaMOInlKEpSEpASB0AHArIGKzSpNgxg+NKzSgFKUoBSlKAUpSgFKUoBWMUpQGaUpQClKUApSlAKUpQClKUApSlAKUpQClKUB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890588"/>
            <a:ext cx="1857375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ata:image/jpg;base64,/9j/4AAQSkZJRgABAQAAAQABAAD/2wBDAAkGBwgHBgkIBwgKCgkLDRYPDQwMDRsUFRAWIB0iIiAdHx8kKDQsJCYxJx8fLT0tMTU3Ojo6Iys/RD84QzQ5Ojf/2wBDAQoKCg0MDRoPDxo3JR8lNzc3Nzc3Nzc3Nzc3Nzc3Nzc3Nzc3Nzc3Nzc3Nzc3Nzc3Nzc3Nzc3Nzc3Nzc3Nzc3Nzf/wAARCADEAMMDASIAAhEBAxEB/8QAHAABAAIDAQEBAAAAAAAAAAAAAAUGAQQHAgMI/8QARhAAAQMDAwEEBwUEBwYHAAAAAQIDBAAFEQYSITETQVFhBxQiMnGBkRVCobHRIzNiwRYkUlRygpMlU4OS0vA0Q0Zjc4Tx/8QAGwEBAAIDAQEAAAAAAAAAAAAAAAEDAgQFBgf/xAAyEQACAQMDAwIDBgcBAAAAAAAAAQIDBBEFITESE0FRYXGBkQYUIjKhsRUjQlLB0fHh/9oADAMBAAIRAxEAPwDuNKUoBSlKAUpSgFKwVAdTTIoDNKxkVqRrtbpchyPFnxnn2jhbbbqVKSfMA5pkG5Svk/IZjMuPSHUNNNp3LWtWAkeJJ6VH27Ulkub/AGEC6RX3ucNocG5XmB3j4UyCVpUfdb1bbQ2ldyltsb+EJUcqWfBKRyo/AV5i3+zy4i5ce5RVMN/vFl0DZ5Kz0PkajKzgElSoy16gtF3W43bbjHkrbGVobXyB0zjw8+lSCnW0rShS0hSvdSTyfhU5B7pWAoGs0ApSlAKUpQClKUApSlAKUpQClKUArFZrBqGCpXa53GVqV2z2uSmI3FipfkPlkOFSlkhCADwBhKie88dKLuWqEMeroiWt2QpRCZpeWltKf7Smsbs/whRH8Q6V5bKWNZXqOoYcksx5KFHncnBbIHwKfxqtN6rubTvrckwlQA4rtG0NqStCAopyF7iFEY5yB315m6vL9XdSFFrCxs/h4L4xh0psn3bVd5jZZuOpJbkZf7xqOw3HK/FO9IKgk+AOfOsq0pYFIQgWeEgNjDam2ghSB5KGCPrUz3noR3EUrzNbUrurJOc3t6bF8acV4IEaWjqdxLuN0mwwQRBlyy4zkdMgjJx15J55qTm26HPaQ3MjNOpbILeU8oPik9U/KtunfVVS9uKklKc3lcEqEV4I6BZIMCSZTba3ZRG31mQ4p10J/shSiSB5CsSrDaJkv1yXbIb0rj9stlJUcdMk9akvhQc/HwrB3NZz6nN5fnJPSuCPulpZnhpwOOxZbH7iXGIS614gEgjB6EEEHwqL/o/Y5Li46pKpF2bTky1Sd8xo/wBoKzlJ+AA7sEcVu6tkriacnPNyDGISlJfScFsKUAVA9xwTz3de6qK5BhpaPsJYKRu7ds7XGz3rCxyDxnP1zXX0+NerR2qtJPZL1/0VT6U+C9IuWrjFS0IVl7dHsl9yU7hw/wBrYlvKc+G7ipyw3n7REiPJZEefEUEyGQvcBkZSpJ70qHTOD1BAIqsvXSc5ZrWy3sZu9ybQkFadwZOze4sp8EjPB+8Ug9a2ZUG5sXNdzscqIzIeYSy+iUwpxDgQVFJylQIPtEZ54xxxXUs9aqxqpXcl0vKW3p/hlcqaazEulKi9PXb7XtwfUwWHkOLZfZUoEocQopUPhxkHvBBqUHIr1MZKSyigUpSpApSlAKUpQClKUApSlAKwazWKApcZCXNbX5+RxJbQwy0kq6MbdwUPIrKvmn415c0paHJ6pZYcBUrephL6wypec7i2DtJ/A+Ffe4vpl62bYjIUhUGGTKd2fvA4R2befLapXlnzNSh45xXgdbqTo38nCfKWfpwbdJJw3NW5yXYdtlSWGQ86w0pxLRVt34GcZ7ulVWD6QYE7ShuTTjQuIjLWYgSpZQ6kHggA4SSBgnHBFfHT+n7rMv8AdbNMu78qwMvB91eVJdcccG4sFY+6AQpQT3FI4ya6bChRoMdMeFHajso91tlAQkfACunY6BTlS6qjzlppryvRmE6rT2KZoe/r1Fp9ibIXF9bUCXWY689n7RAChnIOB31J3O6Q7Uyl2c6EhZ2NtpBUt1R+6hA5UryFfbUtigOsu3RDqbZOjpLv2g0kAgJGT2n+8RgcpV8sHmo3QdtkTI7Opr4hpdzlspLAQCUR2CMpCAehUDk9/OD0pL7Np3PVGWIc/D2He/CQGntR3hj137dsmonWnJq1RXU21Silk9ApI5GOe7pW5obUb93tEyVd5kRLjL7m5sYbVHaBwntATlOcE5OOMV0UJGOlVHX+jY2pbTIU00lu6pbIafSSkuAc9msjlSDjGD0610LjQrapFqOzeP09PiYRqyR9LbcrfqG1+swlolQngpBynIV3FJB+mKgo1g0u7dnYKC6460kFUFch0sAcHASTtIGQSkE4yMjkVO6eVFcskFVvZRHjKZSUNITgI45HxBznzoxZbfHujtyaYxLezvWVqIGcZITnAJwMkdcV45VVQnUhGUo84Xv7mzjOGaklaWdYwku8IdgOoYyfvBaSsfNO0/5fKtf+mdsMlKCzMEcr2CYppIZznAOSd23P3sY7+nNZfaN3v1ybBUlEOF6qhwHG1x4blkfBIRVPdtt1lRBZjaZjchxAjOOqYIYQNu0r7TptwCRjnoMeHQt7ahXj/Ne6S9sZ3z9MfMrlKSexewxeLZdpU60qjSY00oW/DkEtkLSkI3IWAcZAGQR3CrHY7sxebYzPjIcbbcKklDqdq0KSopUkjxCkkfKomZKj2i3OyZLmyPGb3KUvrhI4+Z4HmTW1oy3PWrTUGLJO6QUF147irLi1FauT/Eo12vs/dVq1OUZvMY7JldaKTyidpSleiKRSlKAUpSgFKxXlZwk+PkKjIPdKpMTWkp9k3N2zKbsm4oL/AG4LzYBIU4todEAg55Khjp4XFh1t5tLjTiHG1gKStCgQoEZBBHdisIVYVMqLzjklprk+tYrAI8azWZBT5LbkLWspb5SGLlGb7A5xlxrcFJ+O1QI8gfCpYDJA8TUVrFK5l70/AZUApuUqe6odUttJKcf5lOAfDNbdwmIgRFvuBSykhKG0e84snCUp8ycV4bX6Mfvq6N3JL/Rt0X+Dc8ej9ANicfJ3OyJsl11RPVXaqH4BKR8qjPShdZsKLDiQ35EdMjtVuuRuHFBCchCT3Enw5wK1tJX5uyv3KBeYcq1xPWnJMd+WkBoBwhSkbxkZCyojnkHxq0Xe12nVltbS84H2QrexJive02rGNyFp6cHFe0s6kHCD5WEaVaMmmk8M5gNTT5+gtR26a9JccZjMqQ/JADoadcCVBZHUgZwfA81bPSXcpNqtNtgW95yOiU4ppTjKti1JQ2SEIV0SVEAfDPSt6ZYtP6d0nco8hLpiymi3JdWouPySobUgHqVZOEgd/QVjSz0XUGnWrRqKE2udDabRKhzQlxRKQNrhHPCuufHIrYdSHc/wYKE+30539SH9Et5uMxc2BNdkOtMstOp9Yc7RxhSioFsr7+EhQB5Gfp0fjitO22yDao5j22JHiMElXZsthAye/AqCumpJbkqVA09CTJejAh6ZIWUR2l493IBK1DvCRx0JFV161OGZy2RnTi0kuSP0MT9gBBUFBqXKbSod4D7gH4VYPl8qrumVu2yPDs1wjoaf7Elt9teW5Cuq8ZAIXyVEEd564qxc93Xur5lf73M5rhvKOjD8pE2UpE29JCcKE0FR/tAtIx+lS2B1AGTULpjMhiZcylQTcJKnWgoYPZABCD8wnd/mFRd91DcLbd3DlgQGFspWktEqcCtu47s8Y3DHHcc9eLJW869eUIcojKSWSQu6w/qvTlueKTGecffW2RntFNIBQD5Aq3c96RV5HQVUbY0Ljq955TR7OzslhDh6KeeCVLxz91CUfNZ8Ktor2ui0nSsoJrDe/wBX/o1arzI9UqsXTViYVxkw41ouM8xAj1lyKhJDZUAoAAqBUcEHAzxWzN1LCas0e4QVCcZmBCaZI3SFHuGfDknwAOeldLuw33W3PsYYZNqcbStKFLSFrztSTycdcV7rl13tJmTosNTnrGqJa0vKnoCsQUIUCpSMHLaMApSPvE859qr9bb5ablIej265w5TzXLjbLyVlAzjkA+NVW1zG4h1xW2dvf3Qaw8EnSvJPPUUrY3IMnpVKk3i+zdQXOHa5dsiogqQhLMqOpxxzKQorOFjag5wDg9DV1PSqlrE6ZbW2b0+mNcCn+ruRVETMfwbPbIz3YKfGqa8akqbVOXS/UlYzuQFrk3C16ndgSrQ63AualPdqyovMIkn38HHsoUBnCgMKJ6g8ejcLlbHU6dsQcUxMkZiTm0pdRBaye2R4ZQR7IPQLA+7Woi538wlMNszksy9kWHLnRg3KbcUTlSkIyNqUgncdpyBxzmrhbYTNtgMQ4oIZYQEpz1OO8+JPU+ea8hWvqtnWlVeHKWzxw8f1ez/9NlQUlg19N3O4jUVwsc2QZzUeM1IalONpQ4N6lJ2K2gJPukggCraOlVHTb7J1jfmy4hMgsxkhpRAUpKUrJUB1KcrAzjGc1bR0zXqrGcqltCc920a8tmyoaiT6jq+23F3liYwqBnHCHd3aIyf4sKHxx41m/R5LrUSTDZEh2FJEjsCrHagJUkgE8bvayM8ZAr66/fAgW6B7W+4XOOylaT7SML7QqHgQGzg9xNb+eM9K8v8AaFRo3cKseWt/2L6O8WiCY1Ra3Gts9a7YvkKauTZZz44Ur2VfImss2fT039pBZjJWr2u2t7vZLPnvaINffUUx6HbVrZty5+87S2E70pB+8tIyop8dqSfKoCy2nRbzHZBFjmScqceUEtggqJJwnqlIzgDHAFc6j0qm61Nyj8Hn/nzM3zhk1DsEdi4olPzp891gYZROk9sGCe9IIyFEcZJziti6WSJcih1ZeYltAhmVGdU082D3BY7vI5HlXu12y1W4KNqhxIwXjcWG0p3eGSOvzrcW622gqcWhCR1KlAD61rVbq4lWVRSk2uG+TJRWMEa9bLi7HUwdS3dKCjbuR2AX8dwbz9MHzqEu5n6eh2y2afbgALeQyx6ytxS3XFElasJx05Uok8/Gt2662slvjvPNyDcCync4iAO2LaQcErI9lAyRyoiuaW/VcvUPpFs82WOzYRIDceOk5DaVZGc95Pea7FtTvrlddxvCKbw/LwFTUs9Hg65ChyHW0LvDUZcptwKSthSyjKRgKSFe6eVcfnWzc2nX7bLYjkJecZWhsk4wopIH4kVtYrSvFwbtVqlXB4ZbjNKdKc+9gZA+ZwPnXBjOdSrH48E8IgndWW+02a1v9g+4y9FQ6RHTu7BsJAKlDPceMDwPhUm5ZbRcJjN3VGQ6+pKFod3KwsDlBKQQFY4xkHFVS42h6yx7UluHKlJRBEdwxWVPbXASo5AGQFFZwfLuqdnm4QfR/ILSi1Oj21W0hWShQR4+IH4iunWpQh0SoSacnjOecsrTe6ZMaD/awblLS5vak3SSttXikL2fT2TVnrQsLbDNkgIioCWBHb2ADuKQa+02dFt8Zcia+hllv3nHFYAzwP08697TgqcFH0NV7lZvzJtepYdzaB7C5FMOWM4CVgKU05jx6pPxT4VH3C3saeaeu9rt4fW2suPMjKils/vOxTnCDnCyAPawe/FblxkLuZanXVQt1oiOJfbbfIQtaxnCnSThABPCc58ce7WP6U2H2kvXWKwse83Ic7FYHcdq8KwQQRxznjNeP1Sr3Lrrtk5LiWM4fsbFNJR3ISPp+HHL1wvGoX5bU93tChLgZakgj2EEJ9pxO3G1AOPI5OZvT9rXMvMG6swFWyBBjvNMNKbDS3u0KeS2PcQNmQDySc4GKrMWzadaahuIOok+pNFuPNSxLQEoJOdqgjAGDjIxkVY9Iuvpu/ZQJlxm2hcdTi3JyVqDbgUkIDbi0gqyCvI5xtHTNdLTk3WXc621xlYWP+GE+Ni6HPcBSskef40r0XUa+56I4NVG+WG6ovzl5sKoLj8mMmO83NUtKU7SSlSVIST3nI4B45q31gJAqurShVg4TWUzNNoqsfT98kNf7RvyGFkcJt0RKEp+bm4n8KPWTUiCRHv0Io7jItuVfMpcSPwFWrAoRWq9Ns8Y7a+hPXL1OdXiPIiqSNVtI7NtWY17t4Lfqx/j6qa578qQc4OKlYF/n2gJbv4TJgnHZ3WOMgIxwp9P3f8AGnKe8hNW5xtDiFIcQlaFgpUlQyCD1BFVSXpyXa3Fv6YU2GlK3OW2So9ifHsldW1Hw5R5DrVMrWrbfitHt5i+Pk/H7GXUpfmGr3YFztsJ2DMivXBpxM+1tB9P9aWgH2U8+0FBRTx4g91feNcYz9sRcQ4lEVTXalbigNicc7vAjkHzBqr6RsNsvrWo7oq1NNOuPuRGI7iQPVygDONp9lRcySpJ7hivvZoHr/o5jwIStjzsPYovHdh3J3heP4wQfjXL+0FKFSnSqTWHnD9kZ0XhtGzE1ja5UtLJbmstrUEtSH45Q04T0wruznjOM91ffU1mRcWWXUW23zJTD6HAmYkALSCcpKtpPOfCq25py+zkGNJjRYrTpAefRK3FKcgkoATknjjNX9I2pAHQcDNcKu6VpUhUtpb+d8lscyWGcq16yu0WNbj+ldPxvWdzDbkN10raUUkhXCEjI/MVzaLKcjSo8goQ+GXEr7GSC42sjuUknkGusem6SWrFAY2na7K3KV3Dak4HlyquatQGW05cQHHMd54z5d1et025qXFuq1Tl+h0dPsu+pRRv3LXF8nWmRaiYMO3vJ2uMRIiGwR1IBqL004RqK1dkC4oTGiEp6n2h3V92YbKNylNp3K5II4T5CrNoa2ruOqIZbbT2cJYkvK6BAHu/MnoPAE91bF1WjClKUuEmb1XTvu1vKbaXt6nX7pcGbZDclSA4UJwAlpBWtaicAJSOp8qjNUg3DSctyGA/uZQ+hCT+9SlSXMD4hJHzqRukOHPhqi3FKFsuEAhS9vPdg5BB+BzXwusljT9gkyW0JbZgxlKQ2OAAlOEpHzwK+f0OmLg4p9efkcJ+5m5XaPCtAum0vMq7Mo2KA39opKU4JIAHtjnwqDvl8auujJRt3E2c27FjxT7TinRlKkJSnqQMnw6E4HSdtlsaRYYlsltNvoRHbacQtO5KsJAOQfMV89BQYzzL959XbbW664xGbQMIYZQsoASPulWCpXiT5CutpNlSuarW+YPOfGPQrqScURB1RfLLdYFrkQYzu+MhSLZGDi5CW/cCu1wGyQoHck4AGMKOa3JDz6JjEm8gzru5kw7bEUFJaGeVICsDgEbnFnjuwDitzX8EoYj32HNiw5tt3bFS1lLDqF4CkLxyegIA7x51n0cwpKLKufdGF+vTH3HC8+ja8trcez3DJ28dEjgDHfmvVXVvVuJqDlin5xy/b4FEWlublrsLinUTr4WpEsY7NlGSxHwcgpB95fT2zzxxgVPKjtKcS4pCVLR7qiASn4Hur3geFeq26VKFKChBYSMW23lnnYM5rO0VmlWkGNopWaVHSgKUpUgUpSgFYwPCs0oCsDTMi3Pyn9P3Z+H6w8p5UR9CX4+9WSohJwtOTydqwPKq/ppu5WvUd1tE/wBSDa20zkIi7tqVOKKV4CugJTuxzgnqa6PVD1u1cI+pLNIsr8aPLuAXBW5KbK21BKS6gYBBzkKGf4q0dStXdW0qUeXxn1M4S6ZZJa6vSWLZLegsh+U2ypTLR6LUBkCoHR15uNzekomNl2OhKVNywwWRvJIU2UnqR1yOnQ89fq/YddPx96dQWyNJSfZbZgktrT/EVEnPwFRMq6a6s7io94tlvUyonbdWUurZbGCcrQjKx8eAM9a8wtCuYUXDpi2/OeC7vRci23Zl5+3vtR2Yz7qk+y3KBLaueiuD3ZqjT9Nx7gSWNGzoS0+8Y85qOPglKVFJ+gr6Xi+31iG8/YLzBvkiMwX5XqsRPqzDYBJJc3+8cHCQSe8gCoa1ay1dqaYxAtKYYX2ZdeVHbwsoTySC5lKSeEjIIyR0HNW22lX1tiMcfVr9sFkJtpzg2sHn+jcELUyu1avD3QNhDBB/4gG0fWukaftka2W1tiNARDCvaWgL3qJ8VL6qOO+qum5XV5gJsNxu8+6KyhcGZaUAMLH3XXBsSj/mOe4HNTcLSN7uxYf1fd1ANjAhWlxbDas9d6s7ldMcYrZuNLvbnEJySXxb/QiV3Of5pNkDriBIVePWZdtfucFxpCWEts9t2DiSrcNh6bspO7ywalbfY5krQ79muf7Nx9p1tpLqt5ZSokthR7ynj6eVTKdJS4SybPqCay0oklmcPW0J/wAJUQof8xqD1npxdr0zNuJvF4kXBKmcPJmKaSnLiEna2jCRwT1BrN6TdShGl1JKO6e+duNvHuU9yKeSyoksh8RTIbMgJCi0FjeR47c5x54qo/akq1agbsWmrq2fXpit8d2CXUxFEFbhQ4FJGRncUKyRkVM3Gx6JsMHZekxVOrBUZExfaS3u4kLH7RR7vZ7uKgbRdrVcta6chWS2Lt8GEZjje9tLfaqLW0kIHI65yrk99X6fpH3Or19zOfGPIlNzXBcoWkownIn3eXLvEtCgptU5SVNsKx1baSAhB464J86sgHAz1rCenWvVd0pFKUoBSlKAUpSgFKUoBSlKAUpSgFUb0rPSLfabZeIiEKft1yZdSF52kKCkEKxzg7x0q81WPSLAeuOj5zMZlx55JbdbabTuUtSHEqxjv6VD2RK5SOYD023AlI7G1Jz0Ox8/pXp700zm1qZcTb0uIUUqxGdUAR576ipFrbjLCXrQ8g9QFQV+P+GtQrgLX23qanCrneIiju8+lazrNeGdFWsXw1+puXD0kXC9WK4W6MiAxHfTiR6vELatqlALV757s5OOhqJg3uTp2dDultwXmCQhBBUlaFJwpJAIyMc9eoBrdbkRkHLUN9HmmIofyrxaoW+c8bZb7lJfCN4YRGUezSTzjjgE8ZrHuSk+Dco9ujQnTePxLkl3PTPeVoKUtNNnPCm4BOPq6a9r9JepZNtclxJDpIc2htMRtKj05HCuOfwr5eo3wf8Apy+H/wCof1r4zGbvChuzJOnrszHaxvcdZSnGTgdVZ6nu8ayc6j4iacaVuuZL6Ec7r/WjxH7e7p8NgQn8m68ydQaku9nltXW53NDQU0Ay8Ujf7aSDnaOhwflX3M6Ske1bJg8js/6q+c4y5cRTLUJSCopIU46jCcKCu5RPdWHdm3jH6litqa3zn5GtOYvUmc+tMlttCjhU1xRcecT3ZUeR+Aq0ei6wyF6pt86EX5USKt9ciY4fYKlNFACT0KsnkDOB1qW9GWm2L+qXcb4n1puO/wBmw0jIjL9kFR55WQTjnjyrrTEdqMylmO0200gYShCQlKR5AdKvhB8tmpWqxWYxR9R0rNYxWauNQUpSgFKUoBSlKAUpSgFKUoBSlKAVilKA848zXM7z6NDDiPv2i7vENNLWhiY0HRwCQkKSUkDjHO6unVq3JKlwJKUpKlFpYSkdSdp4rCaTW5lCUoP8LOM2nSV+uE1hhM+1obdiIldqlp1XsKOMY3Dn8K6JpDRTOnpLs16c7MmON9luKA2hCc5wlAz1ODkk9BXy0cEF+2lHu/YjIHw9mriK1bCXcoqbW+/7tFtWtOWzZgJGK+E+BFuMR2JPYbkR3RhxpxOUqHwrYpW6UHMtT+jm0w4S5lvnXWGErbSGWpRU2ApaUnAWFEe941nTHo7tTkqf9pyLhPRHkdmhqQ+Q2pJQhQJSkDPJV346cVb9ZqKNPvKGch1jocf+civjplxw3i+tq3dml9kp54yWk5x9BWhKTV3GHhpv55Rb1y6XuTkGHGgRm40KO1HjtjCGmkBKUjyArYrFK3yozSsZrNAKUpQClKUApSlAKVisZoD1StGddYMD/wAXJbbOMhJV7R+XWq5K1zFTkQ4zrivFwhA/mfwFQ2kU1LilT/My40rm0jWl1eBS12DR8UoJP4k1GPXy6vLJcnvgkdy8D6CsXNGnLU6S4TZ1lS0p94gfE1qqucBBIXNjpI65dT+tcjdede/fOuOf41lX518wAOgH0qO4US1X0idYdv8AaW/euMbPgHAT+Fa69V2YKCfXMknubWf5VzDnzr4yZcaE320t5DTQPKlHH/7Ude5gtTqykkom96OdbIXcXG7mWQiLAQwyY6SSoBZHtA9DgDjyq+nW9qBPsyf9MfrXGbebZBVZpAue924wVZbXtAaVvxt4HkfeqwA/XvzUKMaS6YcF97e1qdTZYX1Oi/04tf8Au5R/4af+qsjW9qP3ZP8Apj9a5zXh11pkAvOJbB6FZwDTrZqLUq72WPoWr0g6st8jRlzRFdeS+G0qby0RghaSOendWh6LdUt9hdlX2Q4mWqSjLjyPaUOzAAwkYGMH61z7WOoYkeA7Ba2yHpDRGQoFKAehPn5UhaosZ1A7HtEVUSDJQyElQCdroThWQSeCT1z1xWWP6mtzpU7i5du5OKyfoJvUFod924xx5KWE/nX2RdIDiglE2MonoA6CfzrkPPj5VjA8BUKoaK1Wa5ijtKVpX7igR5GvpXFmnXGTlpxxsjoW1lP5VuM3y6skFE+RgdylZFT3C6Oqx8xOu0rm8fWl1bAS4GHvHcgpP4GpiHrqOsATIrrau8t+2P5H86yUkzZhqFCe2cFwpWhAu0G4AGLJbcOM7QeR8utb2e/urI24yUt0zNK8/KlDLcHiqhrLUEiC6IMLKFqRuW5jkA9APPzq4VXtTabRd8PtLDUpIxu7ljwP61Es+DWuo1JUmqfJzZxanHFOLUpaldVLJKj8a81u3C1zrcopmR1oAON4GUn4GtLuz/KqHlHmpxkniXIrNOfA/SlQYGK8PutsMuPPHDbaSpR8hX0r5yGkSI7rDoJQ4kpUB4GpRlHGVng5Zd9T3GbKU41JcYaB/ZttqKQB+vSo2fcplxUhU2S48pCdqdyugqUn6Ru0eSttmKqQ2FHY42QdwretGh5khp1c8mPhB7NGRuKscZ8BVyaR6VVLenFNNFTQSFbhwRXa4C1uQIrjhytbDaifElIJ/OqTB0FI7VJmSm2288payon4d1XxtAbbShPRIAHwFYTeTm6lXp1FFQeT0OSBXINRXGTcbo+t5R2oWUoQOiQOOBXX6qV60SzOluSYkgMKcO5Takeznyx0+GKiDSK9PrUqU5OZzgg+FemErU6kNglROAAOSa6ZZ9GwoBU5KWZTqkkcpwlORjIHefOtyDpa0Qn0PNR1KcQoKSpxZVtPw4Hn0rJzRvz1KisrkmEbtg3+93/HvrNPlzSqzgMUpWaEGKVk8dRT5VGAtzKHFtKDjailaeiknBFXnRuoX5jxgzVdovblpwj2iB1B8e7n41Ubfa51wUBDjrcB434wn69KvumNNptGX3lByStOCR7qB3gf991WQTydKwhW68x2iWD5GlCD5/WlXHfxE91jFZpUA8LbStJSsBQIwQRnNREzS1plg7oqGlH7zPsfgOPwqapQwnThPaSyUyVoNkj+qTVoPd2qQofhiox3Q9zRktux146DcU5/CujV52isXBM1Z6fby3wcrf01eGfeguK80EK/I5/CtRdpuSASqBKGP/ZUf5V1/HlTaPAVHbRQ9Lp+GcXcaW2cOtqQfBScfnXjPPcK7WUAjkV8Vw4qzlcdlR80A1HbK3pS8SONf99afT612D7Lt56wYx/4Kf0p9lW7+4xf9FP6U7ZitKl/ccf+n1p9PrXYPsq3f3GL/op/Sn2Vbv7jF/0U/pUdsfwqX9xx/wCn1pnuHWuwfZVu/uEX/RT+lfREKK3+7jMp+DYH8qntj+FP+79DjyGnFnCEKUfBIz+VbTdpuLgyiBKI/wDhV+ldeCQOnA8KYHhTtma0qPmRyuPpq8Pn2YLiB4uEJ/M5qQa0Rc1gFx6M3nu3FWPwromKzipUEXR0yiudymxdBsp5lzFr8mkhP55qZhaXtMQDbFS6R3ve3+B4/CpqlZKKRswtaMOInlKEpSEpASB0AHArIGKzSpNgxg+NKzSgFKUoBSlKAUpSgFKUoBWMUpQGaUpQClKUApSlAKUpQClKUApSlAKUpQClKUB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890588"/>
            <a:ext cx="1857375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data:image/jpg;base64,/9j/4AAQSkZJRgABAQAAAQABAAD/2wBDAAkGBwgHBgkIBwgKCgkLDRYPDQwMDRsUFRAWIB0iIiAdHx8kKDQsJCYxJx8fLT0tMTU3Ojo6Iys/RD84QzQ5Ojf/2wBDAQoKCg0MDRoPDxo3JR8lNzc3Nzc3Nzc3Nzc3Nzc3Nzc3Nzc3Nzc3Nzc3Nzc3Nzc3Nzc3Nzc3Nzc3Nzc3Nzc3Nzf/wAARCADEAMMDASIAAhEBAxEB/8QAHAABAAIDAQEBAAAAAAAAAAAAAAUGAQQHAgMI/8QARhAAAQMDAwEEBwUEBwYHAAAAAQIDBAAFEQYSITETQVFhBxQiMnGBkRVCobHRIzNiwRYkUlRygpMlU4OS0vA0Q0Zjc4Tx/8QAGwEBAAIDAQEAAAAAAAAAAAAAAAEDAgQFBgf/xAAyEQACAQMDAwIDBgcBAAAAAAAAAQIDBBEFITESE0FRYXGBkQYUIjKhsRUjQlLB0fHh/9oADAMBAAIRAxEAPwDuNKUoBSlKAUpSgFKwVAdTTIoDNKxkVqRrtbpchyPFnxnn2jhbbbqVKSfMA5pkG5Svk/IZjMuPSHUNNNp3LWtWAkeJJ6VH27Ulkub/AGEC6RX3ucNocG5XmB3j4UyCVpUfdb1bbQ2ldyltsb+EJUcqWfBKRyo/AV5i3+zy4i5ce5RVMN/vFl0DZ5Kz0PkajKzgElSoy16gtF3W43bbjHkrbGVobXyB0zjw8+lSCnW0rShS0hSvdSTyfhU5B7pWAoGs0ApSlAKUpQClKUApSlAKUpQClKUArFZrBqGCpXa53GVqV2z2uSmI3FipfkPlkOFSlkhCADwBhKie88dKLuWqEMeroiWt2QpRCZpeWltKf7Smsbs/whRH8Q6V5bKWNZXqOoYcksx5KFHncnBbIHwKfxqtN6rubTvrckwlQA4rtG0NqStCAopyF7iFEY5yB315m6vL9XdSFFrCxs/h4L4xh0psn3bVd5jZZuOpJbkZf7xqOw3HK/FO9IKgk+AOfOsq0pYFIQgWeEgNjDam2ghSB5KGCPrUz3noR3EUrzNbUrurJOc3t6bF8acV4IEaWjqdxLuN0mwwQRBlyy4zkdMgjJx15J55qTm26HPaQ3MjNOpbILeU8oPik9U/KtunfVVS9uKklKc3lcEqEV4I6BZIMCSZTba3ZRG31mQ4p10J/shSiSB5CsSrDaJkv1yXbIb0rj9stlJUcdMk9akvhQc/HwrB3NZz6nN5fnJPSuCPulpZnhpwOOxZbH7iXGIS614gEgjB6EEEHwqL/o/Y5Li46pKpF2bTky1Sd8xo/wBoKzlJ+AA7sEcVu6tkriacnPNyDGISlJfScFsKUAVA9xwTz3de6qK5BhpaPsJYKRu7ds7XGz3rCxyDxnP1zXX0+NerR2qtJPZL1/0VT6U+C9IuWrjFS0IVl7dHsl9yU7hw/wBrYlvKc+G7ipyw3n7REiPJZEefEUEyGQvcBkZSpJ70qHTOD1BAIqsvXSc5ZrWy3sZu9ybQkFadwZOze4sp8EjPB+8Ug9a2ZUG5sXNdzscqIzIeYSy+iUwpxDgQVFJylQIPtEZ54xxxXUs9aqxqpXcl0vKW3p/hlcqaazEulKi9PXb7XtwfUwWHkOLZfZUoEocQopUPhxkHvBBqUHIr1MZKSyigUpSpApSlAKUpQClKUApSlAKwazWKApcZCXNbX5+RxJbQwy0kq6MbdwUPIrKvmn415c0paHJ6pZYcBUrephL6wypec7i2DtJ/A+Ffe4vpl62bYjIUhUGGTKd2fvA4R2befLapXlnzNSh45xXgdbqTo38nCfKWfpwbdJJw3NW5yXYdtlSWGQ86w0pxLRVt34GcZ7ulVWD6QYE7ShuTTjQuIjLWYgSpZQ6kHggA4SSBgnHBFfHT+n7rMv8AdbNMu78qwMvB91eVJdcccG4sFY+6AQpQT3FI4ya6bChRoMdMeFHajso91tlAQkfACunY6BTlS6qjzlppryvRmE6rT2KZoe/r1Fp9ibIXF9bUCXWY689n7RAChnIOB31J3O6Q7Uyl2c6EhZ2NtpBUt1R+6hA5UryFfbUtigOsu3RDqbZOjpLv2g0kAgJGT2n+8RgcpV8sHmo3QdtkTI7Opr4hpdzlspLAQCUR2CMpCAehUDk9/OD0pL7Np3PVGWIc/D2He/CQGntR3hj137dsmonWnJq1RXU21Silk9ApI5GOe7pW5obUb93tEyVd5kRLjL7m5sYbVHaBwntATlOcE5OOMV0UJGOlVHX+jY2pbTIU00lu6pbIafSSkuAc9msjlSDjGD0610LjQrapFqOzeP09PiYRqyR9LbcrfqG1+swlolQngpBynIV3FJB+mKgo1g0u7dnYKC6460kFUFch0sAcHASTtIGQSkE4yMjkVO6eVFcskFVvZRHjKZSUNITgI45HxBznzoxZbfHujtyaYxLezvWVqIGcZITnAJwMkdcV45VVQnUhGUo84Xv7mzjOGaklaWdYwku8IdgOoYyfvBaSsfNO0/5fKtf+mdsMlKCzMEcr2CYppIZznAOSd23P3sY7+nNZfaN3v1ybBUlEOF6qhwHG1x4blkfBIRVPdtt1lRBZjaZjchxAjOOqYIYQNu0r7TptwCRjnoMeHQt7ahXj/Ne6S9sZ3z9MfMrlKSexewxeLZdpU60qjSY00oW/DkEtkLSkI3IWAcZAGQR3CrHY7sxebYzPjIcbbcKklDqdq0KSopUkjxCkkfKomZKj2i3OyZLmyPGb3KUvrhI4+Z4HmTW1oy3PWrTUGLJO6QUF147irLi1FauT/Eo12vs/dVq1OUZvMY7JldaKTyidpSleiKRSlKAUpSgFKxXlZwk+PkKjIPdKpMTWkp9k3N2zKbsm4oL/AG4LzYBIU4todEAg55Khjp4XFh1t5tLjTiHG1gKStCgQoEZBBHdisIVYVMqLzjklprk+tYrAI8azWZBT5LbkLWspb5SGLlGb7A5xlxrcFJ+O1QI8gfCpYDJA8TUVrFK5l70/AZUApuUqe6odUttJKcf5lOAfDNbdwmIgRFvuBSykhKG0e84snCUp8ycV4bX6Mfvq6N3JL/Rt0X+Dc8ej9ANicfJ3OyJsl11RPVXaqH4BKR8qjPShdZsKLDiQ35EdMjtVuuRuHFBCchCT3Enw5wK1tJX5uyv3KBeYcq1xPWnJMd+WkBoBwhSkbxkZCyojnkHxq0Xe12nVltbS84H2QrexJive02rGNyFp6cHFe0s6kHCD5WEaVaMmmk8M5gNTT5+gtR26a9JccZjMqQ/JADoadcCVBZHUgZwfA81bPSXcpNqtNtgW95yOiU4ppTjKti1JQ2SEIV0SVEAfDPSt6ZYtP6d0nco8hLpiymi3JdWouPySobUgHqVZOEgd/QVjSz0XUGnWrRqKE2udDabRKhzQlxRKQNrhHPCuufHIrYdSHc/wYKE+30539SH9Et5uMxc2BNdkOtMstOp9Yc7RxhSioFsr7+EhQB5Gfp0fjitO22yDao5j22JHiMElXZsthAye/AqCumpJbkqVA09CTJejAh6ZIWUR2l493IBK1DvCRx0JFV161OGZy2RnTi0kuSP0MT9gBBUFBqXKbSod4D7gH4VYPl8qrumVu2yPDs1wjoaf7Elt9teW5Cuq8ZAIXyVEEd564qxc93Xur5lf73M5rhvKOjD8pE2UpE29JCcKE0FR/tAtIx+lS2B1AGTULpjMhiZcylQTcJKnWgoYPZABCD8wnd/mFRd91DcLbd3DlgQGFspWktEqcCtu47s8Y3DHHcc9eLJW869eUIcojKSWSQu6w/qvTlueKTGecffW2RntFNIBQD5Aq3c96RV5HQVUbY0Ljq955TR7OzslhDh6KeeCVLxz91CUfNZ8Ktor2ui0nSsoJrDe/wBX/o1arzI9UqsXTViYVxkw41ouM8xAj1lyKhJDZUAoAAqBUcEHAzxWzN1LCas0e4QVCcZmBCaZI3SFHuGfDknwAOeldLuw33W3PsYYZNqcbStKFLSFrztSTycdcV7rl13tJmTosNTnrGqJa0vKnoCsQUIUCpSMHLaMApSPvE859qr9bb5ablIej265w5TzXLjbLyVlAzjkA+NVW1zG4h1xW2dvf3Qaw8EnSvJPPUUrY3IMnpVKk3i+zdQXOHa5dsiogqQhLMqOpxxzKQorOFjag5wDg9DV1PSqlrE6ZbW2b0+mNcCn+ruRVETMfwbPbIz3YKfGqa8akqbVOXS/UlYzuQFrk3C16ndgSrQ63AualPdqyovMIkn38HHsoUBnCgMKJ6g8ejcLlbHU6dsQcUxMkZiTm0pdRBaye2R4ZQR7IPQLA+7Woi538wlMNszksy9kWHLnRg3KbcUTlSkIyNqUgncdpyBxzmrhbYTNtgMQ4oIZYQEpz1OO8+JPU+ea8hWvqtnWlVeHKWzxw8f1ez/9NlQUlg19N3O4jUVwsc2QZzUeM1IalONpQ4N6lJ2K2gJPukggCraOlVHTb7J1jfmy4hMgsxkhpRAUpKUrJUB1KcrAzjGc1bR0zXqrGcqltCc920a8tmyoaiT6jq+23F3liYwqBnHCHd3aIyf4sKHxx41m/R5LrUSTDZEh2FJEjsCrHagJUkgE8bvayM8ZAr66/fAgW6B7W+4XOOylaT7SML7QqHgQGzg9xNb+eM9K8v8AaFRo3cKseWt/2L6O8WiCY1Ra3Gts9a7YvkKauTZZz44Ur2VfImss2fT039pBZjJWr2u2t7vZLPnvaINffUUx6HbVrZty5+87S2E70pB+8tIyop8dqSfKoCy2nRbzHZBFjmScqceUEtggqJJwnqlIzgDHAFc6j0qm61Nyj8Hn/nzM3zhk1DsEdi4olPzp891gYZROk9sGCe9IIyFEcZJziti6WSJcih1ZeYltAhmVGdU082D3BY7vI5HlXu12y1W4KNqhxIwXjcWG0p3eGSOvzrcW622gqcWhCR1KlAD61rVbq4lWVRSk2uG+TJRWMEa9bLi7HUwdS3dKCjbuR2AX8dwbz9MHzqEu5n6eh2y2afbgALeQyx6ytxS3XFElasJx05Uok8/Gt2662slvjvPNyDcCync4iAO2LaQcErI9lAyRyoiuaW/VcvUPpFs82WOzYRIDceOk5DaVZGc95Pea7FtTvrlddxvCKbw/LwFTUs9Hg65ChyHW0LvDUZcptwKSthSyjKRgKSFe6eVcfnWzc2nX7bLYjkJecZWhsk4wopIH4kVtYrSvFwbtVqlXB4ZbjNKdKc+9gZA+ZwPnXBjOdSrH48E8IgndWW+02a1v9g+4y9FQ6RHTu7BsJAKlDPceMDwPhUm5ZbRcJjN3VGQ6+pKFod3KwsDlBKQQFY4xkHFVS42h6yx7UluHKlJRBEdwxWVPbXASo5AGQFFZwfLuqdnm4QfR/ILSi1Oj21W0hWShQR4+IH4iunWpQh0SoSacnjOecsrTe6ZMaD/awblLS5vak3SSttXikL2fT2TVnrQsLbDNkgIioCWBHb2ADuKQa+02dFt8Zcia+hllv3nHFYAzwP08697TgqcFH0NV7lZvzJtepYdzaB7C5FMOWM4CVgKU05jx6pPxT4VH3C3saeaeu9rt4fW2suPMjKils/vOxTnCDnCyAPawe/FblxkLuZanXVQt1oiOJfbbfIQtaxnCnSThABPCc58ce7WP6U2H2kvXWKwse83Ic7FYHcdq8KwQQRxznjNeP1Sr3Lrrtk5LiWM4fsbFNJR3ISPp+HHL1wvGoX5bU93tChLgZakgj2EEJ9pxO3G1AOPI5OZvT9rXMvMG6swFWyBBjvNMNKbDS3u0KeS2PcQNmQDySc4GKrMWzadaahuIOok+pNFuPNSxLQEoJOdqgjAGDjIxkVY9Iuvpu/ZQJlxm2hcdTi3JyVqDbgUkIDbi0gqyCvI5xtHTNdLTk3WXc621xlYWP+GE+Ni6HPcBSskef40r0XUa+56I4NVG+WG6ovzl5sKoLj8mMmO83NUtKU7SSlSVIST3nI4B45q31gJAqurShVg4TWUzNNoqsfT98kNf7RvyGFkcJt0RKEp+bm4n8KPWTUiCRHv0Io7jItuVfMpcSPwFWrAoRWq9Ns8Y7a+hPXL1OdXiPIiqSNVtI7NtWY17t4Lfqx/j6qa578qQc4OKlYF/n2gJbv4TJgnHZ3WOMgIxwp9P3f8AGnKe8hNW5xtDiFIcQlaFgpUlQyCD1BFVSXpyXa3Fv6YU2GlK3OW2So9ifHsldW1Hw5R5DrVMrWrbfitHt5i+Pk/H7GXUpfmGr3YFztsJ2DMivXBpxM+1tB9P9aWgH2U8+0FBRTx4g91feNcYz9sRcQ4lEVTXalbigNicc7vAjkHzBqr6RsNsvrWo7oq1NNOuPuRGI7iQPVygDONp9lRcySpJ7hivvZoHr/o5jwIStjzsPYovHdh3J3heP4wQfjXL+0FKFSnSqTWHnD9kZ0XhtGzE1ja5UtLJbmstrUEtSH45Q04T0wruznjOM91ffU1mRcWWXUW23zJTD6HAmYkALSCcpKtpPOfCq25py+zkGNJjRYrTpAefRK3FKcgkoATknjjNX9I2pAHQcDNcKu6VpUhUtpb+d8lscyWGcq16yu0WNbj+ldPxvWdzDbkN10raUUkhXCEjI/MVzaLKcjSo8goQ+GXEr7GSC42sjuUknkGusem6SWrFAY2na7K3KV3Dak4HlyquatQGW05cQHHMd54z5d1et025qXFuq1Tl+h0dPsu+pRRv3LXF8nWmRaiYMO3vJ2uMRIiGwR1IBqL004RqK1dkC4oTGiEp6n2h3V92YbKNylNp3K5II4T5CrNoa2ruOqIZbbT2cJYkvK6BAHu/MnoPAE91bF1WjClKUuEmb1XTvu1vKbaXt6nX7pcGbZDclSA4UJwAlpBWtaicAJSOp8qjNUg3DSctyGA/uZQ+hCT+9SlSXMD4hJHzqRukOHPhqi3FKFsuEAhS9vPdg5BB+BzXwusljT9gkyW0JbZgxlKQ2OAAlOEpHzwK+f0OmLg4p9efkcJ+5m5XaPCtAum0vMq7Mo2KA39opKU4JIAHtjnwqDvl8auujJRt3E2c27FjxT7TinRlKkJSnqQMnw6E4HSdtlsaRYYlsltNvoRHbacQtO5KsJAOQfMV89BQYzzL959XbbW664xGbQMIYZQsoASPulWCpXiT5CutpNlSuarW+YPOfGPQrqScURB1RfLLdYFrkQYzu+MhSLZGDi5CW/cCu1wGyQoHck4AGMKOa3JDz6JjEm8gzru5kw7bEUFJaGeVICsDgEbnFnjuwDitzX8EoYj32HNiw5tt3bFS1lLDqF4CkLxyegIA7x51n0cwpKLKufdGF+vTH3HC8+ja8trcez3DJ28dEjgDHfmvVXVvVuJqDlin5xy/b4FEWlublrsLinUTr4WpEsY7NlGSxHwcgpB95fT2zzxxgVPKjtKcS4pCVLR7qiASn4Hur3geFeq26VKFKChBYSMW23lnnYM5rO0VmlWkGNopWaVHSgKUpUgUpSgFYwPCs0oCsDTMi3Pyn9P3Z+H6w8p5UR9CX4+9WSohJwtOTydqwPKq/ppu5WvUd1tE/wBSDa20zkIi7tqVOKKV4CugJTuxzgnqa6PVD1u1cI+pLNIsr8aPLuAXBW5KbK21BKS6gYBBzkKGf4q0dStXdW0qUeXxn1M4S6ZZJa6vSWLZLegsh+U2ypTLR6LUBkCoHR15uNzekomNl2OhKVNywwWRvJIU2UnqR1yOnQ89fq/YddPx96dQWyNJSfZbZgktrT/EVEnPwFRMq6a6s7io94tlvUyonbdWUurZbGCcrQjKx8eAM9a8wtCuYUXDpi2/OeC7vRci23Zl5+3vtR2Yz7qk+y3KBLaueiuD3ZqjT9Nx7gSWNGzoS0+8Y85qOPglKVFJ+gr6Xi+31iG8/YLzBvkiMwX5XqsRPqzDYBJJc3+8cHCQSe8gCoa1ay1dqaYxAtKYYX2ZdeVHbwsoTySC5lKSeEjIIyR0HNW22lX1tiMcfVr9sFkJtpzg2sHn+jcELUyu1avD3QNhDBB/4gG0fWukaftka2W1tiNARDCvaWgL3qJ8VL6qOO+qum5XV5gJsNxu8+6KyhcGZaUAMLH3XXBsSj/mOe4HNTcLSN7uxYf1fd1ANjAhWlxbDas9d6s7ldMcYrZuNLvbnEJySXxb/QiV3Of5pNkDriBIVePWZdtfucFxpCWEts9t2DiSrcNh6bspO7ywalbfY5krQ79muf7Nx9p1tpLqt5ZSokthR7ynj6eVTKdJS4SybPqCay0oklmcPW0J/wAJUQof8xqD1npxdr0zNuJvF4kXBKmcPJmKaSnLiEna2jCRwT1BrN6TdShGl1JKO6e+duNvHuU9yKeSyoksh8RTIbMgJCi0FjeR47c5x54qo/akq1agbsWmrq2fXpit8d2CXUxFEFbhQ4FJGRncUKyRkVM3Gx6JsMHZekxVOrBUZExfaS3u4kLH7RR7vZ7uKgbRdrVcta6chWS2Lt8GEZjje9tLfaqLW0kIHI65yrk99X6fpH3Or19zOfGPIlNzXBcoWkownIn3eXLvEtCgptU5SVNsKx1baSAhB464J86sgHAz1rCenWvVd0pFKUoBSlKAUpSgFKUoBSlKAUpSgFUb0rPSLfabZeIiEKft1yZdSF52kKCkEKxzg7x0q81WPSLAeuOj5zMZlx55JbdbabTuUtSHEqxjv6VD2RK5SOYD023AlI7G1Jz0Ox8/pXp700zm1qZcTb0uIUUqxGdUAR576ipFrbjLCXrQ8g9QFQV+P+GtQrgLX23qanCrneIiju8+lazrNeGdFWsXw1+puXD0kXC9WK4W6MiAxHfTiR6vELatqlALV757s5OOhqJg3uTp2dDultwXmCQhBBUlaFJwpJAIyMc9eoBrdbkRkHLUN9HmmIofyrxaoW+c8bZb7lJfCN4YRGUezSTzjjgE8ZrHuSk+Dco9ujQnTePxLkl3PTPeVoKUtNNnPCm4BOPq6a9r9JepZNtclxJDpIc2htMRtKj05HCuOfwr5eo3wf8Apy+H/wCof1r4zGbvChuzJOnrszHaxvcdZSnGTgdVZ6nu8ayc6j4iacaVuuZL6Ec7r/WjxH7e7p8NgQn8m68ydQaku9nltXW53NDQU0Ay8Ujf7aSDnaOhwflX3M6Ske1bJg8js/6q+c4y5cRTLUJSCopIU46jCcKCu5RPdWHdm3jH6litqa3zn5GtOYvUmc+tMlttCjhU1xRcecT3ZUeR+Aq0ei6wyF6pt86EX5USKt9ciY4fYKlNFACT0KsnkDOB1qW9GWm2L+qXcb4n1puO/wBmw0jIjL9kFR55WQTjnjyrrTEdqMylmO0200gYShCQlKR5AdKvhB8tmpWqxWYxR9R0rNYxWauNQUpSgFKUoBSlKAUpSgFKUoBSlKAVilKA848zXM7z6NDDiPv2i7vENNLWhiY0HRwCQkKSUkDjHO6unVq3JKlwJKUpKlFpYSkdSdp4rCaTW5lCUoP8LOM2nSV+uE1hhM+1obdiIldqlp1XsKOMY3Dn8K6JpDRTOnpLs16c7MmON9luKA2hCc5wlAz1ODkk9BXy0cEF+2lHu/YjIHw9mriK1bCXcoqbW+/7tFtWtOWzZgJGK+E+BFuMR2JPYbkR3RhxpxOUqHwrYpW6UHMtT+jm0w4S5lvnXWGErbSGWpRU2ApaUnAWFEe941nTHo7tTkqf9pyLhPRHkdmhqQ+Q2pJQhQJSkDPJV346cVb9ZqKNPvKGch1jocf+civjplxw3i+tq3dml9kp54yWk5x9BWhKTV3GHhpv55Rb1y6XuTkGHGgRm40KO1HjtjCGmkBKUjyArYrFK3yozSsZrNAKUpQClKUApSlAKVisZoD1StGddYMD/wAXJbbOMhJV7R+XWq5K1zFTkQ4zrivFwhA/mfwFQ2kU1LilT/My40rm0jWl1eBS12DR8UoJP4k1GPXy6vLJcnvgkdy8D6CsXNGnLU6S4TZ1lS0p94gfE1qqucBBIXNjpI65dT+tcjdede/fOuOf41lX518wAOgH0qO4US1X0idYdv8AaW/euMbPgHAT+Fa69V2YKCfXMknubWf5VzDnzr4yZcaE320t5DTQPKlHH/7Ude5gtTqykkom96OdbIXcXG7mWQiLAQwyY6SSoBZHtA9DgDjyq+nW9qBPsyf9MfrXGbebZBVZpAue924wVZbXtAaVvxt4HkfeqwA/XvzUKMaS6YcF97e1qdTZYX1Oi/04tf8Au5R/4af+qsjW9qP3ZP8Apj9a5zXh11pkAvOJbB6FZwDTrZqLUq72WPoWr0g6st8jRlzRFdeS+G0qby0RghaSOendWh6LdUt9hdlX2Q4mWqSjLjyPaUOzAAwkYGMH61z7WOoYkeA7Ba2yHpDRGQoFKAehPn5UhaosZ1A7HtEVUSDJQyElQCdroThWQSeCT1z1xWWP6mtzpU7i5du5OKyfoJvUFod924xx5KWE/nX2RdIDiglE2MonoA6CfzrkPPj5VjA8BUKoaK1Wa5ijtKVpX7igR5GvpXFmnXGTlpxxsjoW1lP5VuM3y6skFE+RgdylZFT3C6Oqx8xOu0rm8fWl1bAS4GHvHcgpP4GpiHrqOsATIrrau8t+2P5H86yUkzZhqFCe2cFwpWhAu0G4AGLJbcOM7QeR8utb2e/urI24yUt0zNK8/KlDLcHiqhrLUEiC6IMLKFqRuW5jkA9APPzq4VXtTabRd8PtLDUpIxu7ljwP61Es+DWuo1JUmqfJzZxanHFOLUpaldVLJKj8a81u3C1zrcopmR1oAON4GUn4GtLuz/KqHlHmpxkniXIrNOfA/SlQYGK8PutsMuPPHDbaSpR8hX0r5yGkSI7rDoJQ4kpUB4GpRlHGVng5Zd9T3GbKU41JcYaB/ZttqKQB+vSo2fcplxUhU2S48pCdqdyugqUn6Ru0eSttmKqQ2FHY42QdwretGh5khp1c8mPhB7NGRuKscZ8BVyaR6VVLenFNNFTQSFbhwRXa4C1uQIrjhytbDaifElIJ/OqTB0FI7VJmSm2288payon4d1XxtAbbShPRIAHwFYTeTm6lXp1FFQeT0OSBXINRXGTcbo+t5R2oWUoQOiQOOBXX6qV60SzOluSYkgMKcO5Takeznyx0+GKiDSK9PrUqU5OZzgg+FemErU6kNglROAAOSa6ZZ9GwoBU5KWZTqkkcpwlORjIHefOtyDpa0Qn0PNR1KcQoKSpxZVtPw4Hn0rJzRvz1KisrkmEbtg3+93/HvrNPlzSqzgMUpWaEGKVk8dRT5VGAtzKHFtKDjailaeiknBFXnRuoX5jxgzVdovblpwj2iB1B8e7n41Ubfa51wUBDjrcB434wn69KvumNNptGX3lByStOCR7qB3gf991WQTydKwhW68x2iWD5GlCD5/WlXHfxE91jFZpUA8LbStJSsBQIwQRnNREzS1plg7oqGlH7zPsfgOPwqapQwnThPaSyUyVoNkj+qTVoPd2qQofhiox3Q9zRktux146DcU5/CujV52isXBM1Z6fby3wcrf01eGfeguK80EK/I5/CtRdpuSASqBKGP/ZUf5V1/HlTaPAVHbRQ9Lp+GcXcaW2cOtqQfBScfnXjPPcK7WUAjkV8Vw4qzlcdlR80A1HbK3pS8SONf99afT612D7Lt56wYx/4Kf0p9lW7+4xf9FP6U7ZitKl/ccf+n1p9PrXYPsq3f3GL/op/Sn2Vbv7jF/0U/pUdsfwqX9xx/wCn1pnuHWuwfZVu/uEX/RT+lfREKK3+7jMp+DYH8qntj+FP+79DjyGnFnCEKUfBIz+VbTdpuLgyiBKI/wDhV+ldeCQOnA8KYHhTtma0qPmRyuPpq8Pn2YLiB4uEJ/M5qQa0Rc1gFx6M3nu3FWPwromKzipUEXR0yiudymxdBsp5lzFr8mkhP55qZhaXtMQDbFS6R3ve3+B4/CpqlZKKRswtaMOInlKEpSEpASB0AHArIGKzSpNgxg+NKzSgFKUoBSlKAUpSgFKUoBWMUpQGaUpQClKUApSlAKUpQClKUApSlAKUpQClKUB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28600" y="-533400"/>
            <a:ext cx="1857375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http://www.shivanjaikaran.com/uploads/sponge_bob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495800"/>
            <a:ext cx="1197338" cy="120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horsevalleyranch.com/wp-content/themes/blackcanvas_20/images/ridin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609600"/>
            <a:ext cx="8115301" cy="5410200"/>
          </a:xfrm>
          <a:prstGeom prst="rect">
            <a:avLst/>
          </a:prstGeom>
          <a:noFill/>
        </p:spPr>
      </p:pic>
      <p:pic>
        <p:nvPicPr>
          <p:cNvPr id="3" name="Picture 14" descr="http://www.shivanjaikaran.com/uploads/sponge_bob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724400"/>
            <a:ext cx="1197338" cy="120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panoramio.com/photos/original/7204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7896225" cy="5924550"/>
          </a:xfrm>
          <a:prstGeom prst="rect">
            <a:avLst/>
          </a:prstGeom>
          <a:noFill/>
        </p:spPr>
      </p:pic>
      <p:pic>
        <p:nvPicPr>
          <p:cNvPr id="3" name="Picture 14" descr="http://www.shivanjaikaran.com/uploads/sponge_bob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048000"/>
            <a:ext cx="1197338" cy="120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inematour.com/graphics/clea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1905000"/>
            <a:ext cx="5953125" cy="3981450"/>
          </a:xfrm>
          <a:prstGeom prst="rect">
            <a:avLst/>
          </a:prstGeom>
          <a:noFill/>
        </p:spPr>
      </p:pic>
      <p:pic>
        <p:nvPicPr>
          <p:cNvPr id="17412" name="Picture 4" descr="http://www.cinematour.com/graphics/clea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1905000"/>
            <a:ext cx="5953125" cy="3981450"/>
          </a:xfrm>
          <a:prstGeom prst="rect">
            <a:avLst/>
          </a:prstGeom>
          <a:noFill/>
        </p:spPr>
      </p:pic>
      <p:pic>
        <p:nvPicPr>
          <p:cNvPr id="17414" name="Picture 6" descr="http://www.cinematour.com/graphics/clea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1905000"/>
            <a:ext cx="5953125" cy="3981450"/>
          </a:xfrm>
          <a:prstGeom prst="rect">
            <a:avLst/>
          </a:prstGeom>
          <a:noFill/>
        </p:spPr>
      </p:pic>
      <p:pic>
        <p:nvPicPr>
          <p:cNvPr id="17418" name="Picture 10" descr="http://www.cinematour.com/graphics/clea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1905000"/>
            <a:ext cx="5953125" cy="3981450"/>
          </a:xfrm>
          <a:prstGeom prst="rect">
            <a:avLst/>
          </a:prstGeom>
          <a:noFill/>
        </p:spPr>
      </p:pic>
      <p:pic>
        <p:nvPicPr>
          <p:cNvPr id="17420" name="Picture 12" descr="http://www.cinematour.com/graphics/clea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2857500"/>
            <a:ext cx="3981450" cy="5953125"/>
          </a:xfrm>
          <a:prstGeom prst="rect">
            <a:avLst/>
          </a:prstGeom>
          <a:noFill/>
        </p:spPr>
      </p:pic>
      <p:pic>
        <p:nvPicPr>
          <p:cNvPr id="17422" name="Picture 14" descr="http://www.cinematour.com/graphics/clea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2857500"/>
            <a:ext cx="3981450" cy="5953125"/>
          </a:xfrm>
          <a:prstGeom prst="rect">
            <a:avLst/>
          </a:prstGeom>
          <a:noFill/>
        </p:spPr>
      </p:pic>
      <p:pic>
        <p:nvPicPr>
          <p:cNvPr id="17424" name="Picture 16" descr="Hollywood Movie Theat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8510438" cy="5699125"/>
          </a:xfrm>
          <a:prstGeom prst="rect">
            <a:avLst/>
          </a:prstGeom>
          <a:noFill/>
        </p:spPr>
      </p:pic>
      <p:pic>
        <p:nvPicPr>
          <p:cNvPr id="10" name="Picture 14" descr="http://www.shivanjaikaran.com/uploads/sponge_bob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724400"/>
            <a:ext cx="1197338" cy="120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nationalaquaticcentre.ie/images/newspics/Gy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7696200" cy="6299482"/>
          </a:xfrm>
          <a:prstGeom prst="rect">
            <a:avLst/>
          </a:prstGeom>
          <a:noFill/>
        </p:spPr>
      </p:pic>
      <p:pic>
        <p:nvPicPr>
          <p:cNvPr id="3" name="Picture 14" descr="http://www.shivanjaikaran.com/uploads/sponge_bob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429000"/>
            <a:ext cx="1197338" cy="120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farm1.static.flickr.com/173/459997453_e61bc327da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001000" cy="6000750"/>
          </a:xfrm>
          <a:prstGeom prst="rect">
            <a:avLst/>
          </a:prstGeom>
          <a:noFill/>
        </p:spPr>
      </p:pic>
      <p:pic>
        <p:nvPicPr>
          <p:cNvPr id="3" name="Picture 14" descr="http://www.shivanjaikaran.com/uploads/sponge_bob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267200"/>
            <a:ext cx="1197338" cy="120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chicagomag.com/images/2008/February%202008/table_diningo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3400"/>
            <a:ext cx="8387080" cy="5241925"/>
          </a:xfrm>
          <a:prstGeom prst="rect">
            <a:avLst/>
          </a:prstGeom>
          <a:noFill/>
        </p:spPr>
      </p:pic>
      <p:pic>
        <p:nvPicPr>
          <p:cNvPr id="3" name="Picture 14" descr="http://www.shivanjaikaran.com/uploads/sponge_bob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828800"/>
            <a:ext cx="1197338" cy="120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ign.org/uploads/12983Temple_Israel_Main_Entr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7634541" cy="5715000"/>
          </a:xfrm>
          <a:prstGeom prst="rect">
            <a:avLst/>
          </a:prstGeom>
          <a:noFill/>
        </p:spPr>
      </p:pic>
      <p:pic>
        <p:nvPicPr>
          <p:cNvPr id="3" name="Picture 14" descr="http://www.shivanjaikaran.com/uploads/sponge_bob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800600"/>
            <a:ext cx="1197338" cy="120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44</Words>
  <Application>Microsoft Office PowerPoint</Application>
  <PresentationFormat>On-screen Show (4:3)</PresentationFormat>
  <Paragraphs>27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Karen R Bardash</dc:creator>
  <cp:lastModifiedBy>Karen R Bardash</cp:lastModifiedBy>
  <cp:revision>20</cp:revision>
  <dcterms:created xsi:type="dcterms:W3CDTF">2010-02-17T22:56:33Z</dcterms:created>
  <dcterms:modified xsi:type="dcterms:W3CDTF">2010-02-18T02:29:47Z</dcterms:modified>
</cp:coreProperties>
</file>