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29" autoAdjust="0"/>
  </p:normalViewPr>
  <p:slideViewPr>
    <p:cSldViewPr>
      <p:cViewPr varScale="1">
        <p:scale>
          <a:sx n="88" d="100"/>
          <a:sy n="88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6F1C-7334-403F-A64F-DFF440C401DC}" type="datetimeFigureOut">
              <a:rPr lang="en-US" smtClean="0"/>
              <a:t>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3C26-EB13-4C17-8CEE-E7B4B6132D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002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/>
              <a:t>Vocabulario</a:t>
            </a:r>
            <a:r>
              <a:rPr lang="en-US" sz="9600" dirty="0" smtClean="0"/>
              <a:t> cap</a:t>
            </a:r>
            <a:r>
              <a:rPr lang="es-ES_tradnl" sz="9600" dirty="0" err="1" smtClean="0"/>
              <a:t>ítulo</a:t>
            </a:r>
            <a:r>
              <a:rPr lang="es-ES_tradnl" sz="9600" dirty="0" smtClean="0"/>
              <a:t> 3B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rt.sc3d.org/Picture/Homing%20Pigeon%20vs%20Butter/800px-NCI_bu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53400" cy="5432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akro.co.uk/servlet/PB/show/1055281_l2/drin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785224" cy="516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hriftyfun.com/images/food/String-Beans250x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6261336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oodsubs.com/Photos/potatoes-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9" y="-136525"/>
            <a:ext cx="8421693" cy="638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onsterrebellion.files.wordpress.com/2009/10/three-gra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6184900" cy="5309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peopletv.org/fuelmedia/FUEL_Media_Videos/Images/CarrotBn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198"/>
            <a:ext cx="5257800" cy="6515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upload.wikimedia.org/wikipedia/commons/9/93/Spaghe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00479" cy="6617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bceeds.com/v/vspfiles/assets/images/pe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533400"/>
            <a:ext cx="768885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ysweetboutique.org/pastries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565900" cy="656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upload.wikimedia.org/wikipedia/commons/8/88/Bright_red_tomato_and_cross_sectio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33400"/>
            <a:ext cx="9001125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weetmandarinchef.files.wordpress.com/2009/01/rice-bo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2033" cy="3946525"/>
          </a:xfrm>
          <a:prstGeom prst="rect">
            <a:avLst/>
          </a:prstGeom>
          <a:noFill/>
        </p:spPr>
      </p:pic>
      <p:pic>
        <p:nvPicPr>
          <p:cNvPr id="11268" name="Picture 4" descr="http://www.re-spain.com/images/pa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4419600" cy="330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okopa.files.wordpress.com/2007/11/hun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019800" cy="6669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16" y="914400"/>
            <a:ext cx="828215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alehoo.com/wp-content/uploads/2008/06/Steak%20bas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803900" cy="580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iendsboston.files.wordpress.com/2009/08/ice-cre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486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ischzucht-waltersmuehle.de/images/ForelleMuelle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6857118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erdue.com/files/Easy%20Sunder%20Dinner%20Roast%20Chi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692276" cy="547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lstonsbutchers.co.uk/images/me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395633" cy="554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ichaelscomments.files.wordpress.com/2009/10/onion-centur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5542115" cy="539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yeshahaq.files.wordpress.com/2009/08/lettu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023100" cy="5955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R Bardash</dc:creator>
  <cp:lastModifiedBy>Karen R Bardash</cp:lastModifiedBy>
  <cp:revision>20</cp:revision>
  <dcterms:created xsi:type="dcterms:W3CDTF">2010-02-16T20:15:48Z</dcterms:created>
  <dcterms:modified xsi:type="dcterms:W3CDTF">2010-02-16T20:47:02Z</dcterms:modified>
</cp:coreProperties>
</file>