
<file path=[Content_Types].xml><?xml version="1.0" encoding="utf-8"?>
<Types xmlns="http://schemas.openxmlformats.org/package/2006/content-types">
  <Override PartName="/ppt/slides/slide1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wmf" ContentType="image/x-wmf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64" r:id="rId2"/>
    <p:sldId id="265" r:id="rId3"/>
    <p:sldId id="266" r:id="rId4"/>
    <p:sldId id="256" r:id="rId5"/>
    <p:sldId id="267" r:id="rId6"/>
    <p:sldId id="257" r:id="rId7"/>
    <p:sldId id="268" r:id="rId8"/>
    <p:sldId id="258" r:id="rId9"/>
    <p:sldId id="269" r:id="rId10"/>
    <p:sldId id="259" r:id="rId11"/>
    <p:sldId id="270" r:id="rId12"/>
    <p:sldId id="271" r:id="rId13"/>
    <p:sldId id="260" r:id="rId14"/>
    <p:sldId id="272" r:id="rId15"/>
    <p:sldId id="273" r:id="rId16"/>
    <p:sldId id="274" r:id="rId17"/>
    <p:sldId id="262" r:id="rId18"/>
    <p:sldId id="263" r:id="rId19"/>
    <p:sldId id="276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2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14" Type="http://schemas.openxmlformats.org/officeDocument/2006/relationships/slide" Target="slides/slide13.xml"/><Relationship Id="rId23" Type="http://schemas.openxmlformats.org/officeDocument/2006/relationships/presProps" Target="presProps.xml"/><Relationship Id="rId4" Type="http://schemas.openxmlformats.org/officeDocument/2006/relationships/slide" Target="slides/slide3.xml"/><Relationship Id="rId26" Type="http://schemas.openxmlformats.org/officeDocument/2006/relationships/tableStyles" Target="tableStyles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printerSettings" Target="printerSettings/printerSettings1.bin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AFD2C-B1F3-448A-9F64-E43353C9322D}" type="datetimeFigureOut">
              <a:rPr lang="en-US" smtClean="0"/>
              <a:pPr/>
              <a:t>12/20/10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BE8B0-ED53-46E6-8047-7F2DBE7830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AFD2C-B1F3-448A-9F64-E43353C9322D}" type="datetimeFigureOut">
              <a:rPr lang="en-US" smtClean="0"/>
              <a:pPr/>
              <a:t>12/20/10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BE8B0-ED53-46E6-8047-7F2DBE7830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AFD2C-B1F3-448A-9F64-E43353C9322D}" type="datetimeFigureOut">
              <a:rPr lang="en-US" smtClean="0"/>
              <a:pPr/>
              <a:t>12/20/10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BE8B0-ED53-46E6-8047-7F2DBE7830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AFD2C-B1F3-448A-9F64-E43353C9322D}" type="datetimeFigureOut">
              <a:rPr lang="en-US" smtClean="0"/>
              <a:pPr/>
              <a:t>12/20/10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BE8B0-ED53-46E6-8047-7F2DBE7830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AFD2C-B1F3-448A-9F64-E43353C9322D}" type="datetimeFigureOut">
              <a:rPr lang="en-US" smtClean="0"/>
              <a:pPr/>
              <a:t>12/20/10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BE8B0-ED53-46E6-8047-7F2DBE7830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AFD2C-B1F3-448A-9F64-E43353C9322D}" type="datetimeFigureOut">
              <a:rPr lang="en-US" smtClean="0"/>
              <a:pPr/>
              <a:t>12/20/10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BE8B0-ED53-46E6-8047-7F2DBE7830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AFD2C-B1F3-448A-9F64-E43353C9322D}" type="datetimeFigureOut">
              <a:rPr lang="en-US" smtClean="0"/>
              <a:pPr/>
              <a:t>12/20/10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BE8B0-ED53-46E6-8047-7F2DBE7830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AFD2C-B1F3-448A-9F64-E43353C9322D}" type="datetimeFigureOut">
              <a:rPr lang="en-US" smtClean="0"/>
              <a:pPr/>
              <a:t>12/20/10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BE8B0-ED53-46E6-8047-7F2DBE7830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AFD2C-B1F3-448A-9F64-E43353C9322D}" type="datetimeFigureOut">
              <a:rPr lang="en-US" smtClean="0"/>
              <a:pPr/>
              <a:t>12/20/10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BE8B0-ED53-46E6-8047-7F2DBE7830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AFD2C-B1F3-448A-9F64-E43353C9322D}" type="datetimeFigureOut">
              <a:rPr lang="en-US" smtClean="0"/>
              <a:pPr/>
              <a:t>12/20/10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BE8B0-ED53-46E6-8047-7F2DBE7830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AFD2C-B1F3-448A-9F64-E43353C9322D}" type="datetimeFigureOut">
              <a:rPr lang="en-US" smtClean="0"/>
              <a:pPr/>
              <a:t>12/20/10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BE8B0-ED53-46E6-8047-7F2DBE7830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AFD2C-B1F3-448A-9F64-E43353C9322D}" type="datetimeFigureOut">
              <a:rPr lang="en-US" smtClean="0"/>
              <a:pPr/>
              <a:t>12/20/10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BE8B0-ED53-46E6-8047-7F2DBE7830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4" Type="http://schemas.openxmlformats.org/officeDocument/2006/relationships/hyperlink" Target="http://images.google.com/imgres?imgurl=http://www.larryweaver.com/blog/uploaded_images/secret-check-larry-weaver-795047.jpg&amp;imgrefurl=http://www.larryweaver.com/blog/labels/pop-culture.asp&amp;usg=__UzLeC7qMwbpkNZ1DoBy56DGamYE=&amp;h=352&amp;w=800&amp;sz=61&amp;hl=en&amp;start=84&amp;um=1&amp;tbnid=EjZivgRolHnhmM:&amp;tbnh=63&amp;tbnw=143&amp;prev=/images?q=cash+bank+checks&amp;start=80&amp;ndsp=20&amp;um=1&amp;hl=en&amp;rlz=1T4SUNA_enUS292US292&amp;sa=N" TargetMode="External"/><Relationship Id="rId5" Type="http://schemas.openxmlformats.org/officeDocument/2006/relationships/image" Target="../media/image39.jpeg"/><Relationship Id="rId7" Type="http://schemas.openxmlformats.org/officeDocument/2006/relationships/hyperlink" Target="http://images.google.com/imgres?imgurl=http://bp0.blogger.com/_pedoS4k4nrI/SE0GTfzImHI/AAAAAAAAAA0/RrkzgMST_no/s320/543928.jpg&amp;imgrefurl=http://forexgenintroducingbroker.blogspot.com/2008_06_01_archive.html&amp;usg=__kbAeAyroC2FtMJnYSMK5mBnIq88=&amp;h=300&amp;w=300&amp;sz=13&amp;hl=en&amp;start=48&amp;um=1&amp;tbnid=jh4lU4QWHJMyyM:&amp;tbnh=116&amp;tbnw=116&amp;prev=/images?q=withdraw+money&amp;start=40&amp;ndsp=20&amp;um=1&amp;hl=en&amp;rlz=1T4SUNA_enUS292US292&amp;sa=N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students.umf.maine.edu/~gagnoncg/My%20Home%20Page/citibank_logo.jpg" TargetMode="External"/><Relationship Id="rId3" Type="http://schemas.openxmlformats.org/officeDocument/2006/relationships/image" Target="../media/image38.jpeg"/><Relationship Id="rId6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4" Type="http://schemas.openxmlformats.org/officeDocument/2006/relationships/hyperlink" Target="http://images.google.com/imgres?imgurl=http://www.larryweaver.com/blog/uploaded_images/secret-check-larry-weaver-795047.jpg&amp;imgrefurl=http://www.larryweaver.com/blog/labels/pop-culture.asp&amp;usg=__UzLeC7qMwbpkNZ1DoBy56DGamYE=&amp;h=352&amp;w=800&amp;sz=61&amp;hl=en&amp;start=84&amp;um=1&amp;tbnid=EjZivgRolHnhmM:&amp;tbnh=63&amp;tbnw=143&amp;prev=/images?q=cash+bank+checks&amp;start=80&amp;ndsp=20&amp;um=1&amp;hl=en&amp;rlz=1T4SUNA_enUS292US292&amp;sa=N" TargetMode="External"/><Relationship Id="rId5" Type="http://schemas.openxmlformats.org/officeDocument/2006/relationships/image" Target="../media/image39.jpeg"/><Relationship Id="rId7" Type="http://schemas.openxmlformats.org/officeDocument/2006/relationships/hyperlink" Target="http://images.google.com/imgres?imgurl=http://bp0.blogger.com/_pedoS4k4nrI/SE0GTfzImHI/AAAAAAAAAA0/RrkzgMST_no/s320/543928.jpg&amp;imgrefurl=http://forexgenintroducingbroker.blogspot.com/2008_06_01_archive.html&amp;usg=__kbAeAyroC2FtMJnYSMK5mBnIq88=&amp;h=300&amp;w=300&amp;sz=13&amp;hl=en&amp;start=48&amp;um=1&amp;tbnid=jh4lU4QWHJMyyM:&amp;tbnh=116&amp;tbnw=116&amp;prev=/images?q=withdraw+money&amp;start=40&amp;ndsp=20&amp;um=1&amp;hl=en&amp;rlz=1T4SUNA_enUS292US292&amp;sa=N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students.umf.maine.edu/~gagnoncg/My%20Home%20Page/citibank_logo.jpg" TargetMode="External"/><Relationship Id="rId3" Type="http://schemas.openxmlformats.org/officeDocument/2006/relationships/image" Target="../media/image38.jpeg"/><Relationship Id="rId6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image" Target="../media/image44.jpeg"/><Relationship Id="rId4" Type="http://schemas.openxmlformats.org/officeDocument/2006/relationships/hyperlink" Target="http://images.google.com/imgres?imgurl=http://weblogs.newsday.com/news/local/longisland/politics/blog/gas.jpg&amp;imgrefurl=http://weblogs.newsday.com/news/local/longisland/politics/blog/2008/05/dinapoli_a_state_gastax_break.html&amp;usg=__dEI94rIXK7iILQSMXdxxxOedzUc=&amp;h=501&amp;w=512&amp;sz=46&amp;hl=en&amp;start=21&amp;um=1&amp;tbnid=qpIckKKgrTi4mM:&amp;tbnh=128&amp;tbnw=131&amp;prev=/images?q=gas&amp;start=20&amp;ndsp=20&amp;um=1&amp;hl=en&amp;rlz=1T4SUNA_enUS292US292&amp;sa=N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images.google.com/imgres?imgurl=http://static.howstuffworks.com/gif/diesel-fuel-3.jpg&amp;imgrefurl=http://auto.howstuffworks.com/diesel-in-unleaded.htm/printable&amp;usg=__k3DI-Iwq4WT6u8PoQvDWLs9NdjE=&amp;h=253&amp;w=400&amp;sz=53&amp;hl=en&amp;start=10&amp;um=1&amp;tbnid=HAH-E9HzKiUYxM:&amp;tbnh=78&amp;tbnw=124&amp;prev=/images?q=fill+gas+tank&amp;um=1&amp;hl=en&amp;rlz=1T4SUNA_enUS292US292" TargetMode="External"/><Relationship Id="rId3" Type="http://schemas.openxmlformats.org/officeDocument/2006/relationships/image" Target="../media/image42.jpeg"/><Relationship Id="rId5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image" Target="../media/image44.jpeg"/><Relationship Id="rId4" Type="http://schemas.openxmlformats.org/officeDocument/2006/relationships/hyperlink" Target="http://images.google.com/imgres?imgurl=http://weblogs.newsday.com/news/local/longisland/politics/blog/gas.jpg&amp;imgrefurl=http://weblogs.newsday.com/news/local/longisland/politics/blog/2008/05/dinapoli_a_state_gastax_break.html&amp;usg=__dEI94rIXK7iILQSMXdxxxOedzUc=&amp;h=501&amp;w=512&amp;sz=46&amp;hl=en&amp;start=21&amp;um=1&amp;tbnid=qpIckKKgrTi4mM:&amp;tbnh=128&amp;tbnw=131&amp;prev=/images?q=gas&amp;start=20&amp;ndsp=20&amp;um=1&amp;hl=en&amp;rlz=1T4SUNA_enUS292US292&amp;sa=N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images.google.com/imgres?imgurl=http://static.howstuffworks.com/gif/diesel-fuel-3.jpg&amp;imgrefurl=http://auto.howstuffworks.com/diesel-in-unleaded.htm/printable&amp;usg=__k3DI-Iwq4WT6u8PoQvDWLs9NdjE=&amp;h=253&amp;w=400&amp;sz=53&amp;hl=en&amp;start=10&amp;um=1&amp;tbnid=HAH-E9HzKiUYxM:&amp;tbnh=78&amp;tbnw=124&amp;prev=/images?q=fill+gas+tank&amp;um=1&amp;hl=en&amp;rlz=1T4SUNA_enUS292US292" TargetMode="External"/><Relationship Id="rId3" Type="http://schemas.openxmlformats.org/officeDocument/2006/relationships/image" Target="../media/image42.jpeg"/><Relationship Id="rId5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7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gif"/><Relationship Id="rId3" Type="http://schemas.openxmlformats.org/officeDocument/2006/relationships/image" Target="../media/image46.png"/><Relationship Id="rId5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47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gif"/><Relationship Id="rId3" Type="http://schemas.openxmlformats.org/officeDocument/2006/relationships/image" Target="../media/image46.png"/><Relationship Id="rId5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image" Target="../media/image52.jpeg"/><Relationship Id="rId4" Type="http://schemas.openxmlformats.org/officeDocument/2006/relationships/hyperlink" Target="http://images.google.com/imgres?imgurl=http://budgetlexicon.files.wordpress.com/2008/06/grocery_bag.jpg&amp;imgrefurl=http://budgetlexicon.wordpress.com/2008/06/23/saving-money-tip-avoid-chain-grocery-stores/&amp;usg=__Ut7U4RAzfrjyzPr4Wem9GqIVptE=&amp;h=448&amp;w=300&amp;sz=15&amp;hl=en&amp;start=1&amp;um=1&amp;tbnid=e9WNbKb-nVjMHM:&amp;tbnh=127&amp;tbnw=85&amp;prev=/images?q=grocery+bag&amp;um=1&amp;hl=en&amp;rlz=1T4SUNA_enUS292US292&amp;sa=N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images.google.com/imgres?imgurl=http://scenicmall.com/images/Birchwood/PIC026_Walbaums_400.jpg&amp;imgrefurl=http://scenicmall.com/jericho.htm&amp;usg=__bqRf-J5pXiepzq7wHDIqYNhVXIM=&amp;h=400&amp;w=533&amp;sz=65&amp;hl=en&amp;start=3&amp;um=1&amp;tbnid=9QMmCWk9H1ekYM:&amp;tbnh=99&amp;tbnw=132&amp;prev=/images?q=Waldbaums&amp;um=1&amp;hl=en&amp;rls=com.microsoft:*:IE-SearchBox&amp;rlz=1I7ADBR&amp;sa=N" TargetMode="External"/><Relationship Id="rId3" Type="http://schemas.openxmlformats.org/officeDocument/2006/relationships/image" Target="../media/image50.jpeg"/><Relationship Id="rId5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image" Target="../media/image52.jpeg"/><Relationship Id="rId4" Type="http://schemas.openxmlformats.org/officeDocument/2006/relationships/hyperlink" Target="http://images.google.com/imgres?imgurl=http://budgetlexicon.files.wordpress.com/2008/06/grocery_bag.jpg&amp;imgrefurl=http://budgetlexicon.wordpress.com/2008/06/23/saving-money-tip-avoid-chain-grocery-stores/&amp;usg=__Ut7U4RAzfrjyzPr4Wem9GqIVptE=&amp;h=448&amp;w=300&amp;sz=15&amp;hl=en&amp;start=1&amp;um=1&amp;tbnid=e9WNbKb-nVjMHM:&amp;tbnh=127&amp;tbnw=85&amp;prev=/images?q=grocery+bag&amp;um=1&amp;hl=en&amp;rlz=1T4SUNA_enUS292US292&amp;sa=N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images.google.com/imgres?imgurl=http://scenicmall.com/images/Birchwood/PIC026_Walbaums_400.jpg&amp;imgrefurl=http://scenicmall.com/jericho.htm&amp;usg=__bqRf-J5pXiepzq7wHDIqYNhVXIM=&amp;h=400&amp;w=533&amp;sz=65&amp;hl=en&amp;start=3&amp;um=1&amp;tbnid=9QMmCWk9H1ekYM:&amp;tbnh=99&amp;tbnw=132&amp;prev=/images?q=Waldbaums&amp;um=1&amp;hl=en&amp;rls=com.microsoft:*:IE-SearchBox&amp;rlz=1I7ADBR&amp;sa=N" TargetMode="External"/><Relationship Id="rId3" Type="http://schemas.openxmlformats.org/officeDocument/2006/relationships/image" Target="../media/image50.jpeg"/><Relationship Id="rId5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image" Target="../media/image57.wmf"/><Relationship Id="rId4" Type="http://schemas.openxmlformats.org/officeDocument/2006/relationships/image" Target="../media/image55.w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jpeg"/><Relationship Id="rId3" Type="http://schemas.openxmlformats.org/officeDocument/2006/relationships/image" Target="../media/image54.wmf"/><Relationship Id="rId5" Type="http://schemas.openxmlformats.org/officeDocument/2006/relationships/image" Target="../media/image56.wmf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image" Target="../media/image57.wmf"/><Relationship Id="rId4" Type="http://schemas.openxmlformats.org/officeDocument/2006/relationships/image" Target="../media/image55.w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jpeg"/><Relationship Id="rId3" Type="http://schemas.openxmlformats.org/officeDocument/2006/relationships/image" Target="../media/image54.wmf"/><Relationship Id="rId5" Type="http://schemas.openxmlformats.org/officeDocument/2006/relationships/image" Target="../media/image56.wmf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hyperlink" Target="http://images.google.com/imgres?imgurl=http://www.ballparks.com/baseball/national/sheast70.jpg&amp;imgrefurl=http://www.ballparks.com/baseball/national/sheast.htm&amp;usg=__mTP2y-nA8lOQTTRZR2iZiqvA96Y=&amp;h=285&amp;w=400&amp;sz=52&amp;hl=en&amp;start=6&amp;tbnid=2SujRBI68WuYPM:&amp;tbnh=88&amp;tbnw=124&amp;prev=/images?q=shea+stadium&amp;hl=en&amp;rlz=1T4SUNA_enUS292US292" TargetMode="External"/><Relationship Id="rId7" Type="http://schemas.openxmlformats.org/officeDocument/2006/relationships/image" Target="../media/image4.jpeg"/><Relationship Id="rId11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com/imgres?imgurl=http://www.abc.net.au/reslib/200710/r188171_703750.jpg&amp;imgrefurl=http://www.abc.net.au/news/stories/2007/11/19/2094289.htm&amp;usg=__fJBynzCsrHLEgfx8VwpRq7dfuC0=&amp;h=543&amp;w=840&amp;sz=83&amp;hl=en&amp;start=2&amp;um=1&amp;tbnid=Pv-SSn2epBx0NM:&amp;tbnh=94&amp;tbnw=145&amp;prev=/images?q=North+Shore+Hospital&amp;um=1&amp;hl=en&amp;rlz=1T4SUNA_enUS292US292&amp;sa=N" TargetMode="External"/><Relationship Id="rId8" Type="http://schemas.openxmlformats.org/officeDocument/2006/relationships/hyperlink" Target="http://images.google.com/imgres?imgurl=http://www.cs.yale.edu/homes/wu-yinghua/photogallery/travelling/Metropolitan/124_2485.JPG&amp;imgrefurl=http://www.cs.yale.edu/homes/wu-yinghua/metropolitan.htm&amp;usg=__w2iQTAuPoOlQZ7ohP5AMCiR7QiA=&amp;h=768&amp;w=1024&amp;sz=271&amp;hl=en&amp;start=3&amp;um=1&amp;tbnid=Ql531plPn9wyGM:&amp;tbnh=113&amp;tbnw=150&amp;prev=/images?q=Metropolitan+museum&amp;um=1&amp;hl=en&amp;rlz=1T4SUNA_enUS292US292" TargetMode="External"/><Relationship Id="rId13" Type="http://schemas.openxmlformats.org/officeDocument/2006/relationships/image" Target="../media/image7.jpeg"/><Relationship Id="rId10" Type="http://schemas.openxmlformats.org/officeDocument/2006/relationships/hyperlink" Target="http://images.google.com/imgres?imgurl=http://farm2.static.flickr.com/1138/798429097_df97a2f46e.jpg?v=0&amp;imgrefurl=http://flickr.com/photos/cwalker71/798429097/&amp;usg=__65CevLmSdWijJdlznhHfUgHNtMc=&amp;h=396&amp;w=500&amp;sz=159&amp;hl=en&amp;start=22&amp;um=1&amp;tbnid=6PILb69nHxtS8M:&amp;tbnh=103&amp;tbnw=130&amp;prev=/images?q=broadway+theater&amp;start=20&amp;ndsp=20&amp;um=1&amp;hl=en&amp;rlz=1T4SUNA_enUS292US292&amp;sa=N" TargetMode="External"/><Relationship Id="rId5" Type="http://schemas.openxmlformats.org/officeDocument/2006/relationships/image" Target="../media/image3.jpeg"/><Relationship Id="rId12" Type="http://schemas.openxmlformats.org/officeDocument/2006/relationships/hyperlink" Target="http://images.google.com/imgres?imgurl=http://lh3.ggpht.com/_qNiHpzN6McI/R_uu7_Lcd7I/AAAAAAAADcs/FGszYCszEuQ/Central+Park+&amp;+Vicinity+-+Monuments+and+Buildings+by+www.museumplanet.com++050.jpg&amp;imgrefurl=http://picasaweb.google.com/lh/photo/Sji4VoEAk_LqCCPDtDZFSg&amp;usg=__yI15Ysd37KP_nBLAxSegRdK8YyQ=&amp;h=1600&amp;w=1138&amp;sz=17&amp;hl=en&amp;start=108&amp;um=1&amp;tbnid=wBbOD3_dYtISBM:&amp;tbnh=150&amp;tbnw=107&amp;prev=/images?q=NYC+monuments&amp;start=100&amp;ndsp=20&amp;um=1&amp;hl=en&amp;rlz=1T4SUNA_enUS292US292&amp;sa=N" TargetMode="External"/><Relationship Id="rId2" Type="http://schemas.openxmlformats.org/officeDocument/2006/relationships/hyperlink" Target="http://images.google.com/imgres?imgurl=http://www1.istockphoto.com/file_thumbview_approve/4123624/2/istockphoto_4123624_movie_theater.jpg&amp;imgrefurl=http://howtobehappywhensad.blogspot.com/2008/10/date-number-three-success.html&amp;usg=__4Awca_peGhImpK0DsgwAOhTaj-U=&amp;h=346&amp;w=380&amp;sz=56&amp;hl=en&amp;start=6&amp;um=1&amp;tbnid=aSXNBlLsBi_x4M:&amp;tbnh=112&amp;tbnw=123&amp;prev=/images?q=Movie+theater&amp;um=1&amp;hl=en&amp;rlz=1T4SUNA_enUS292US292&amp;sa=N" TargetMode="External"/><Relationship Id="rId9" Type="http://schemas.openxmlformats.org/officeDocument/2006/relationships/image" Target="../media/image5.jpeg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hyperlink" Target="http://images.google.com/imgres?imgurl=http://www.bergeronalpacas.com/open24.jpg&amp;imgrefurl=http://www.bergeronalpacas.com/about.html&amp;usg=__FuTdaKDTb3MFaZcM1U9KXBATwgM=&amp;h=546&amp;w=546&amp;sz=163&amp;hl=en&amp;start=6&amp;um=1&amp;tbnid=Q6kve7n_Tsma5M:&amp;tbnh=133&amp;tbnw=133&amp;prev=/images?q=open+24+hours&amp;um=1&amp;hl=en&amp;rlz=1T4SUNA_enUS292US292&amp;sa=N" TargetMode="External"/><Relationship Id="rId5" Type="http://schemas.openxmlformats.org/officeDocument/2006/relationships/image" Target="../media/image59.jpeg"/><Relationship Id="rId7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58.png"/><Relationship Id="rId6" Type="http://schemas.openxmlformats.org/officeDocument/2006/relationships/hyperlink" Target="http://images.google.com/imgres?imgurl=http://www.iescotesbaixes.org/c/administracion/secretaria/cerrado.gif&amp;imgrefurl=http://www.iescotesbaixes.org/c/administracion/secretaria/formularios/prueba_gmedio.php&amp;usg=__PbOg4NgOgy19lGsuqph7iq3G_Rg=&amp;h=273&amp;w=276&amp;sz=8&amp;hl=en&amp;start=1&amp;um=1&amp;tbnid=G1DgU9Gu8dLafM:&amp;tbnh=113&amp;tbnw=114&amp;prev=/images?q=cerrado&amp;um=1&amp;hl=en&amp;rlz=1T4SUNA_enUS292US292&amp;sa=G" TargetMode="Externa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hyperlink" Target="http://images.google.com/imgres?imgurl=http://www.ballparks.com/baseball/national/sheast70.jpg&amp;imgrefurl=http://www.ballparks.com/baseball/national/sheast.htm&amp;usg=__mTP2y-nA8lOQTTRZR2iZiqvA96Y=&amp;h=285&amp;w=400&amp;sz=52&amp;hl=en&amp;start=6&amp;tbnid=2SujRBI68WuYPM:&amp;tbnh=88&amp;tbnw=124&amp;prev=/images?q=shea+stadium&amp;hl=en&amp;rlz=1T4SUNA_enUS292US292" TargetMode="External"/><Relationship Id="rId7" Type="http://schemas.openxmlformats.org/officeDocument/2006/relationships/image" Target="../media/image4.jpeg"/><Relationship Id="rId11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com/imgres?imgurl=http://www.abc.net.au/reslib/200710/r188171_703750.jpg&amp;imgrefurl=http://www.abc.net.au/news/stories/2007/11/19/2094289.htm&amp;usg=__fJBynzCsrHLEgfx8VwpRq7dfuC0=&amp;h=543&amp;w=840&amp;sz=83&amp;hl=en&amp;start=2&amp;um=1&amp;tbnid=Pv-SSn2epBx0NM:&amp;tbnh=94&amp;tbnw=145&amp;prev=/images?q=North+Shore+Hospital&amp;um=1&amp;hl=en&amp;rlz=1T4SUNA_enUS292US292&amp;sa=N" TargetMode="External"/><Relationship Id="rId8" Type="http://schemas.openxmlformats.org/officeDocument/2006/relationships/hyperlink" Target="http://images.google.com/imgres?imgurl=http://www.cs.yale.edu/homes/wu-yinghua/photogallery/travelling/Metropolitan/124_2485.JPG&amp;imgrefurl=http://www.cs.yale.edu/homes/wu-yinghua/metropolitan.htm&amp;usg=__w2iQTAuPoOlQZ7ohP5AMCiR7QiA=&amp;h=768&amp;w=1024&amp;sz=271&amp;hl=en&amp;start=3&amp;um=1&amp;tbnid=Ql531plPn9wyGM:&amp;tbnh=113&amp;tbnw=150&amp;prev=/images?q=Metropolitan+museum&amp;um=1&amp;hl=en&amp;rlz=1T4SUNA_enUS292US292" TargetMode="External"/><Relationship Id="rId13" Type="http://schemas.openxmlformats.org/officeDocument/2006/relationships/image" Target="../media/image7.jpeg"/><Relationship Id="rId10" Type="http://schemas.openxmlformats.org/officeDocument/2006/relationships/hyperlink" Target="http://images.google.com/imgres?imgurl=http://farm2.static.flickr.com/1138/798429097_df97a2f46e.jpg?v=0&amp;imgrefurl=http://flickr.com/photos/cwalker71/798429097/&amp;usg=__65CevLmSdWijJdlznhHfUgHNtMc=&amp;h=396&amp;w=500&amp;sz=159&amp;hl=en&amp;start=22&amp;um=1&amp;tbnid=6PILb69nHxtS8M:&amp;tbnh=103&amp;tbnw=130&amp;prev=/images?q=broadway+theater&amp;start=20&amp;ndsp=20&amp;um=1&amp;hl=en&amp;rlz=1T4SUNA_enUS292US292&amp;sa=N" TargetMode="External"/><Relationship Id="rId5" Type="http://schemas.openxmlformats.org/officeDocument/2006/relationships/image" Target="../media/image3.jpeg"/><Relationship Id="rId12" Type="http://schemas.openxmlformats.org/officeDocument/2006/relationships/hyperlink" Target="http://images.google.com/imgres?imgurl=http://lh3.ggpht.com/_qNiHpzN6McI/R_uu7_Lcd7I/AAAAAAAADcs/FGszYCszEuQ/Central+Park+&amp;+Vicinity+-+Monuments+and+Buildings+by+www.museumplanet.com++050.jpg&amp;imgrefurl=http://picasaweb.google.com/lh/photo/Sji4VoEAk_LqCCPDtDZFSg&amp;usg=__yI15Ysd37KP_nBLAxSegRdK8YyQ=&amp;h=1600&amp;w=1138&amp;sz=17&amp;hl=en&amp;start=108&amp;um=1&amp;tbnid=wBbOD3_dYtISBM:&amp;tbnh=150&amp;tbnw=107&amp;prev=/images?q=NYC+monuments&amp;start=100&amp;ndsp=20&amp;um=1&amp;hl=en&amp;rlz=1T4SUNA_enUS292US292&amp;sa=N" TargetMode="External"/><Relationship Id="rId2" Type="http://schemas.openxmlformats.org/officeDocument/2006/relationships/hyperlink" Target="http://images.google.com/imgres?imgurl=http://www1.istockphoto.com/file_thumbview_approve/4123624/2/istockphoto_4123624_movie_theater.jpg&amp;imgrefurl=http://howtobehappywhensad.blogspot.com/2008/10/date-number-three-success.html&amp;usg=__4Awca_peGhImpK0DsgwAOhTaj-U=&amp;h=346&amp;w=380&amp;sz=56&amp;hl=en&amp;start=6&amp;um=1&amp;tbnid=aSXNBlLsBi_x4M:&amp;tbnh=112&amp;tbnw=123&amp;prev=/images?q=Movie+theater&amp;um=1&amp;hl=en&amp;rlz=1T4SUNA_enUS292US292&amp;sa=N" TargetMode="External"/><Relationship Id="rId9" Type="http://schemas.openxmlformats.org/officeDocument/2006/relationships/image" Target="../media/image5.jpeg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hyperlink" Target="http://images.google.com/imgres?imgurl=http://www.golfclub357.com/uploaded_images/golf-club-357---3-755307.jpg&amp;imgrefurl=http://www.golfclub357.com/labels/Golf%20Club%20357.html&amp;usg=__QCvYOfirC40re-Jq2S0e23U1U24=&amp;h=350&amp;w=350&amp;sz=22&amp;hl=en&amp;start=18&amp;um=1&amp;tbnid=DjJRyTHCosDN-M:&amp;tbnh=120&amp;tbnw=120&amp;prev=/images?q=golf+club&amp;ndsp=20&amp;um=1&amp;hl=en&amp;rls=com.microsoft:*:IE-SearchBox&amp;rlz=1I7ADBR&amp;sa=N" TargetMode="External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19.jpeg"/><Relationship Id="rId25" Type="http://schemas.openxmlformats.org/officeDocument/2006/relationships/hyperlink" Target="http://images.google.com/imgres?imgurl=http://upload.wikimedia.org/wikipedia/commons/4/48/Basketball.jpeg&amp;imgrefurl=http://commons.wikimedia.org/wiki/File:Basketball.jpeg&amp;usg=__t2P8iRYpLl6xTL_doPMflOUrXWU=&amp;h=340&amp;w=340&amp;sz=30&amp;hl=en&amp;start=1&amp;um=1&amp;tbnid=KTL0quFtkoivfM:&amp;tbnh=119&amp;tbnw=119&amp;prev=/images?q=basketball&amp;um=1&amp;hl=en&amp;rlz=1T4SUNA_enUS292US292" TargetMode="External"/><Relationship Id="rId8" Type="http://schemas.openxmlformats.org/officeDocument/2006/relationships/image" Target="../media/image11.jpeg"/><Relationship Id="rId13" Type="http://schemas.openxmlformats.org/officeDocument/2006/relationships/hyperlink" Target="http://images.google.com/imgres?imgurl=http://www.comparestoreprices.co.uk/images/sk/skateasylum-anarchy-inline-skates--chaos-2-black--size-5.jpg&amp;imgrefurl=http://www.comparestoreprices.co.uk/compare-prices/in-line-skates&amp;usg=__-wUxQ_COEyhRjVA7yCgiGhWJtTc=&amp;h=500&amp;w=459&amp;sz=35&amp;hl=en&amp;start=2&amp;um=1&amp;tbnid=NcjogswAtLyk9M:&amp;tbnh=130&amp;tbnw=119&amp;prev=/images?q=inline+skates&amp;um=1&amp;hl=en&amp;rlz=1T4SUNA_enUS292US292&amp;sa=N" TargetMode="External"/><Relationship Id="rId10" Type="http://schemas.openxmlformats.org/officeDocument/2006/relationships/image" Target="../media/image12.jpeg"/><Relationship Id="rId12" Type="http://schemas.openxmlformats.org/officeDocument/2006/relationships/image" Target="../media/image13.jpeg"/><Relationship Id="rId17" Type="http://schemas.openxmlformats.org/officeDocument/2006/relationships/hyperlink" Target="http://images.google.com/imgres?imgurl=http://www.baseballrampage.com/productphotos/A2000-KP92_back_display.jpg&amp;imgrefurl=http://www.baseballrampage.com/Baseball/Baseball_Gloves/Baseball_Gloves/106/106/81/716/A2000-KP92-12.5-Inch-Baseball-Glove.html&amp;usg=__FgCw3-2p7y6jRuCR4lMxIU7oOaE=&amp;h=400&amp;w=400&amp;sz=58&amp;hl=en&amp;start=10&amp;um=1&amp;tbnid=qlf6YHSYWiR_iM:&amp;tbnh=124&amp;tbnw=124&amp;prev=/images?q=baseball+mit&amp;um=1&amp;hl=en&amp;rlz=1T4SUNA_enUS292US292" TargetMode="External"/><Relationship Id="rId9" Type="http://schemas.openxmlformats.org/officeDocument/2006/relationships/hyperlink" Target="http://images.google.com/imgres?imgurl=http://www.aerospaceweb.org/question/aerodynamics/sports/golf-ball.jpg&amp;imgrefurl=http://www.aerospaceweb.org/question/aerodynamics/q0215.shtml&amp;usg=__vQZmlk9pGiwYv4tmLkabjrGR6-8=&amp;h=360&amp;w=360&amp;sz=14&amp;hl=en&amp;start=4&amp;um=1&amp;tbnid=1K6ZEv9wxR120M:&amp;tbnh=121&amp;tbnw=121&amp;prev=/images?q=golf+balls&amp;um=1&amp;hl=en&amp;rls=com.microsoft:*:IE-SearchBox&amp;rlz=1I7ADBR" TargetMode="External"/><Relationship Id="rId18" Type="http://schemas.openxmlformats.org/officeDocument/2006/relationships/image" Target="../media/image16.jpeg"/><Relationship Id="rId3" Type="http://schemas.openxmlformats.org/officeDocument/2006/relationships/image" Target="../media/image8.jpeg"/><Relationship Id="rId27" Type="http://schemas.openxmlformats.org/officeDocument/2006/relationships/hyperlink" Target="http://images.google.com/imgres?imgurl=https://id304.securedata.net/mecabrush.com/merchantmanager/images/uploads/red-helmet.jpg&amp;imgrefurl=https://id304.securedata.net/mecabrush.com/merchantmanager/index.php?cPath=108&amp;usg=__IHwOsyJMo0NollwtFuxLj1aUs5k=&amp;h=306&amp;w=343&amp;sz=50&amp;hl=en&amp;start=5&amp;um=1&amp;tbnid=yu1gil280nwkpM:&amp;tbnh=107&amp;tbnw=120&amp;prev=/images?q=helmet&amp;um=1&amp;hl=en&amp;rlz=1T4SUNA_enUS292US292" TargetMode="External"/><Relationship Id="rId14" Type="http://schemas.openxmlformats.org/officeDocument/2006/relationships/image" Target="../media/image14.jpeg"/><Relationship Id="rId23" Type="http://schemas.openxmlformats.org/officeDocument/2006/relationships/hyperlink" Target="http://images.google.com/imgres?imgurl=http://upload.wikimedia.org/wikipedia/commons/thumb/e/ec/Soccer_ball.svg/600px-Soccer_ball.svg.png&amp;imgrefurl=http://commons.wikimedia.org/wiki/File:Soccer_ball.svg&amp;usg=__BPOesgTPvdcj-1VV13NWcdKkF2s=&amp;h=600&amp;w=600&amp;sz=110&amp;hl=en&amp;start=2&amp;um=1&amp;tbnid=qlQMZMC5M3lU8M:&amp;tbnh=135&amp;tbnw=135&amp;prev=/images?q=soccer&amp;um=1&amp;hl=en&amp;rlz=1T4SUNA_enUS292US292" TargetMode="External"/><Relationship Id="rId4" Type="http://schemas.openxmlformats.org/officeDocument/2006/relationships/image" Target="../media/image9.jpeg"/><Relationship Id="rId28" Type="http://schemas.openxmlformats.org/officeDocument/2006/relationships/image" Target="../media/image21.jpeg"/><Relationship Id="rId26" Type="http://schemas.openxmlformats.org/officeDocument/2006/relationships/image" Target="../media/image20.jpeg"/><Relationship Id="rId11" Type="http://schemas.openxmlformats.org/officeDocument/2006/relationships/hyperlink" Target="http://images.google.com/imgres?imgurl=http://www.juneauskatingclub.org/Figure%20skates.jpg&amp;imgrefurl=http://judgedbygod.blogspot.com/2007_02_01_archive.html&amp;usg=__yIvpdokVuWXjBIY_yTFEZouCc50=&amp;h=1050&amp;w=1050&amp;sz=117&amp;hl=en&amp;start=1&amp;tbnid=LZNzCXAxechWYM:&amp;tbnh=150&amp;tbnw=150&amp;prev=/images?q=skates&amp;hl=en&amp;rlz=1T4SUNA_enUS292US292" TargetMode="External"/><Relationship Id="rId6" Type="http://schemas.openxmlformats.org/officeDocument/2006/relationships/image" Target="../media/image10.jpeg"/><Relationship Id="rId16" Type="http://schemas.openxmlformats.org/officeDocument/2006/relationships/image" Target="../media/image15.jpeg"/><Relationship Id="rId5" Type="http://schemas.openxmlformats.org/officeDocument/2006/relationships/hyperlink" Target="http://www.google.com/imgres?imgurl=http://matchpointtrips.com/yahoo_site_admin/assets/images/tennis_ball.46170428_std.jpg&amp;imgrefurl=http://matchpointtrips.com/tennis&amp;h=312&amp;w=385&amp;sz=110&amp;tbnid=e_z30xOklP8KdM::&amp;tbnh=100&amp;tbnw=123&amp;prev=/images?q=tennis+ball&amp;usg=__1eIf4SURBrJfCY_UoGTFFQ9j8Hs=&amp;sa=X&amp;oi=image_result&amp;resnum=2&amp;ct=image&amp;cd=1" TargetMode="External"/><Relationship Id="rId15" Type="http://schemas.openxmlformats.org/officeDocument/2006/relationships/hyperlink" Target="http://images.google.com/imgres?imgurl=http://www.clipartof.com/images/clipart/xsmall2/14395_standard_wood_baseball_bat.jpg&amp;imgrefurl=http://www.clipartof.com/details/clipart/14395.html&amp;usg=__gtQAAFp8stXLabl3cHVw9G4BHAI=&amp;h=450&amp;w=418&amp;sz=69&amp;hl=en&amp;start=1&amp;um=1&amp;tbnid=WgtA7U-UvPTohM:&amp;tbnh=127&amp;tbnw=118&amp;prev=/images?q=baseball+bat&amp;um=1&amp;hl=en&amp;rlz=1T4SUNA_enUS292US292" TargetMode="External"/><Relationship Id="rId19" Type="http://schemas.openxmlformats.org/officeDocument/2006/relationships/hyperlink" Target="http://images.google.com/imgres?imgurl=http://blogs.villagevoice.com/runninscared/Rawlings_baseball.jpg&amp;imgrefurl=http://blogs.villagevoice.com/runninscared/archives/2008/02/clip_job_i_hate.php&amp;usg=__jygNd9fK25KmSCOKrpsqzfsUcyg=&amp;h=437&amp;w=559&amp;sz=51&amp;hl=en&amp;start=1&amp;um=1&amp;tbnid=AAmIMKLWSDpj1M:&amp;tbnh=104&amp;tbnw=133&amp;prev=/images?q=baseball&amp;um=1&amp;hl=en&amp;rlz=1T4SUNA_enUS292US292" TargetMode="External"/><Relationship Id="rId20" Type="http://schemas.openxmlformats.org/officeDocument/2006/relationships/image" Target="../media/image17.jpeg"/><Relationship Id="rId22" Type="http://schemas.openxmlformats.org/officeDocument/2006/relationships/image" Target="../media/image18.jpeg"/><Relationship Id="rId21" Type="http://schemas.openxmlformats.org/officeDocument/2006/relationships/hyperlink" Target="http://images.google.com/imgres?imgurl=http://www.robbinssports.com/sporting-goods-store/images/molten-intermediate-rubber-recreational-football-afir.jpg&amp;imgrefurl=http://www.robbinssports.com/sporting-goods-store/molten-m-32.html?page=4&amp;sort=20a&amp;usg=__XdWuoEutHPad08oOfLyoxM87BpQ=&amp;h=500&amp;w=500&amp;sz=24&amp;hl=en&amp;start=5&amp;um=1&amp;tbnid=KIOMKlFL6tseOM:&amp;tbnh=130&amp;tbnw=130&amp;prev=/images?q=football&amp;um=1&amp;hl=en&amp;rlz=1T4SUNA_enUS292US292" TargetMode="External"/><Relationship Id="rId2" Type="http://schemas.openxmlformats.org/officeDocument/2006/relationships/hyperlink" Target="http://www.syafootball.org/Graphics/Modells.jpg" TargetMode="Externa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hyperlink" Target="http://images.google.com/imgres?imgurl=http://www.golfclub357.com/uploaded_images/golf-club-357---3-755307.jpg&amp;imgrefurl=http://www.golfclub357.com/labels/Golf%20Club%20357.html&amp;usg=__QCvYOfirC40re-Jq2S0e23U1U24=&amp;h=350&amp;w=350&amp;sz=22&amp;hl=en&amp;start=18&amp;um=1&amp;tbnid=DjJRyTHCosDN-M:&amp;tbnh=120&amp;tbnw=120&amp;prev=/images?q=golf+club&amp;ndsp=20&amp;um=1&amp;hl=en&amp;rls=com.microsoft:*:IE-SearchBox&amp;rlz=1I7ADBR&amp;sa=N" TargetMode="External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20.jpeg"/><Relationship Id="rId25" Type="http://schemas.openxmlformats.org/officeDocument/2006/relationships/hyperlink" Target="http://images.google.com/imgres?imgurl=https://id304.securedata.net/mecabrush.com/merchantmanager/images/uploads/red-helmet.jpg&amp;imgrefurl=https://id304.securedata.net/mecabrush.com/merchantmanager/index.php?cPath=108&amp;usg=__IHwOsyJMo0NollwtFuxLj1aUs5k=&amp;h=306&amp;w=343&amp;sz=50&amp;hl=en&amp;start=5&amp;um=1&amp;tbnid=yu1gil280nwkpM:&amp;tbnh=107&amp;tbnw=120&amp;prev=/images?q=helmet&amp;um=1&amp;hl=en&amp;rlz=1T4SUNA_enUS292US292" TargetMode="External"/><Relationship Id="rId8" Type="http://schemas.openxmlformats.org/officeDocument/2006/relationships/image" Target="../media/image11.jpeg"/><Relationship Id="rId13" Type="http://schemas.openxmlformats.org/officeDocument/2006/relationships/hyperlink" Target="http://images.google.com/imgres?imgurl=http://www.clipartof.com/images/clipart/xsmall2/14395_standard_wood_baseball_bat.jpg&amp;imgrefurl=http://www.clipartof.com/details/clipart/14395.html&amp;usg=__gtQAAFp8stXLabl3cHVw9G4BHAI=&amp;h=450&amp;w=418&amp;sz=69&amp;hl=en&amp;start=1&amp;um=1&amp;tbnid=WgtA7U-UvPTohM:&amp;tbnh=127&amp;tbnw=118&amp;prev=/images?q=baseball+bat&amp;um=1&amp;hl=en&amp;rlz=1T4SUNA_enUS292US292" TargetMode="External"/><Relationship Id="rId10" Type="http://schemas.openxmlformats.org/officeDocument/2006/relationships/image" Target="../media/image13.jpeg"/><Relationship Id="rId12" Type="http://schemas.openxmlformats.org/officeDocument/2006/relationships/image" Target="../media/image14.jpeg"/><Relationship Id="rId17" Type="http://schemas.openxmlformats.org/officeDocument/2006/relationships/hyperlink" Target="http://images.google.com/imgres?imgurl=http://blogs.villagevoice.com/runninscared/Rawlings_baseball.jpg&amp;imgrefurl=http://blogs.villagevoice.com/runninscared/archives/2008/02/clip_job_i_hate.php&amp;usg=__jygNd9fK25KmSCOKrpsqzfsUcyg=&amp;h=437&amp;w=559&amp;sz=51&amp;hl=en&amp;start=1&amp;um=1&amp;tbnid=AAmIMKLWSDpj1M:&amp;tbnh=104&amp;tbnw=133&amp;prev=/images?q=baseball&amp;um=1&amp;hl=en&amp;rlz=1T4SUNA_enUS292US292" TargetMode="External"/><Relationship Id="rId9" Type="http://schemas.openxmlformats.org/officeDocument/2006/relationships/hyperlink" Target="http://images.google.com/imgres?imgurl=http://www.juneauskatingclub.org/Figure%20skates.jpg&amp;imgrefurl=http://judgedbygod.blogspot.com/2007_02_01_archive.html&amp;usg=__yIvpdokVuWXjBIY_yTFEZouCc50=&amp;h=1050&amp;w=1050&amp;sz=117&amp;hl=en&amp;start=1&amp;tbnid=LZNzCXAxechWYM:&amp;tbnh=150&amp;tbnw=150&amp;prev=/images?q=skates&amp;hl=en&amp;rlz=1T4SUNA_enUS292US292" TargetMode="External"/><Relationship Id="rId18" Type="http://schemas.openxmlformats.org/officeDocument/2006/relationships/image" Target="../media/image17.jpeg"/><Relationship Id="rId3" Type="http://schemas.openxmlformats.org/officeDocument/2006/relationships/image" Target="../media/image8.jpeg"/><Relationship Id="rId27" Type="http://schemas.openxmlformats.org/officeDocument/2006/relationships/hyperlink" Target="http://images.google.com/imgres?imgurl=http://www.aerospaceweb.org/question/aerodynamics/sports/golf-ball.jpg&amp;imgrefurl=http://www.aerospaceweb.org/question/aerodynamics/q0215.shtml&amp;usg=__vQZmlk9pGiwYv4tmLkabjrGR6-8=&amp;h=360&amp;w=360&amp;sz=14&amp;hl=en&amp;start=4&amp;um=1&amp;tbnid=1K6ZEv9wxR120M:&amp;tbnh=121&amp;tbnw=121&amp;prev=/images?q=golf+balls&amp;um=1&amp;hl=en&amp;rls=com.microsoft:*:IE-SearchBox&amp;rlz=1I7ADBR" TargetMode="External"/><Relationship Id="rId14" Type="http://schemas.openxmlformats.org/officeDocument/2006/relationships/image" Target="../media/image15.jpeg"/><Relationship Id="rId23" Type="http://schemas.openxmlformats.org/officeDocument/2006/relationships/hyperlink" Target="http://images.google.com/imgres?imgurl=http://upload.wikimedia.org/wikipedia/commons/4/48/Basketball.jpeg&amp;imgrefurl=http://commons.wikimedia.org/wiki/File:Basketball.jpeg&amp;usg=__t2P8iRYpLl6xTL_doPMflOUrXWU=&amp;h=340&amp;w=340&amp;sz=30&amp;hl=en&amp;start=1&amp;um=1&amp;tbnid=KTL0quFtkoivfM:&amp;tbnh=119&amp;tbnw=119&amp;prev=/images?q=basketball&amp;um=1&amp;hl=en&amp;rlz=1T4SUNA_enUS292US292" TargetMode="External"/><Relationship Id="rId4" Type="http://schemas.openxmlformats.org/officeDocument/2006/relationships/image" Target="../media/image9.jpeg"/><Relationship Id="rId28" Type="http://schemas.openxmlformats.org/officeDocument/2006/relationships/image" Target="../media/image12.jpeg"/><Relationship Id="rId26" Type="http://schemas.openxmlformats.org/officeDocument/2006/relationships/image" Target="../media/image21.jpeg"/><Relationship Id="rId11" Type="http://schemas.openxmlformats.org/officeDocument/2006/relationships/hyperlink" Target="http://images.google.com/imgres?imgurl=http://www.comparestoreprices.co.uk/images/sk/skateasylum-anarchy-inline-skates--chaos-2-black--size-5.jpg&amp;imgrefurl=http://www.comparestoreprices.co.uk/compare-prices/in-line-skates&amp;usg=__-wUxQ_COEyhRjVA7yCgiGhWJtTc=&amp;h=500&amp;w=459&amp;sz=35&amp;hl=en&amp;start=2&amp;um=1&amp;tbnid=NcjogswAtLyk9M:&amp;tbnh=130&amp;tbnw=119&amp;prev=/images?q=inline+skates&amp;um=1&amp;hl=en&amp;rlz=1T4SUNA_enUS292US292&amp;sa=N" TargetMode="External"/><Relationship Id="rId6" Type="http://schemas.openxmlformats.org/officeDocument/2006/relationships/image" Target="../media/image10.jpeg"/><Relationship Id="rId16" Type="http://schemas.openxmlformats.org/officeDocument/2006/relationships/image" Target="../media/image16.jpeg"/><Relationship Id="rId5" Type="http://schemas.openxmlformats.org/officeDocument/2006/relationships/hyperlink" Target="http://www.google.com/imgres?imgurl=http://matchpointtrips.com/yahoo_site_admin/assets/images/tennis_ball.46170428_std.jpg&amp;imgrefurl=http://matchpointtrips.com/tennis&amp;h=312&amp;w=385&amp;sz=110&amp;tbnid=e_z30xOklP8KdM::&amp;tbnh=100&amp;tbnw=123&amp;prev=/images?q=tennis+ball&amp;usg=__1eIf4SURBrJfCY_UoGTFFQ9j8Hs=&amp;sa=X&amp;oi=image_result&amp;resnum=2&amp;ct=image&amp;cd=1" TargetMode="External"/><Relationship Id="rId15" Type="http://schemas.openxmlformats.org/officeDocument/2006/relationships/hyperlink" Target="http://images.google.com/imgres?imgurl=http://www.baseballrampage.com/productphotos/A2000-KP92_back_display.jpg&amp;imgrefurl=http://www.baseballrampage.com/Baseball/Baseball_Gloves/Baseball_Gloves/106/106/81/716/A2000-KP92-12.5-Inch-Baseball-Glove.html&amp;usg=__FgCw3-2p7y6jRuCR4lMxIU7oOaE=&amp;h=400&amp;w=400&amp;sz=58&amp;hl=en&amp;start=10&amp;um=1&amp;tbnid=qlf6YHSYWiR_iM:&amp;tbnh=124&amp;tbnw=124&amp;prev=/images?q=baseball+mit&amp;um=1&amp;hl=en&amp;rlz=1T4SUNA_enUS292US292" TargetMode="External"/><Relationship Id="rId19" Type="http://schemas.openxmlformats.org/officeDocument/2006/relationships/hyperlink" Target="http://images.google.com/imgres?imgurl=http://www.robbinssports.com/sporting-goods-store/images/molten-intermediate-rubber-recreational-football-afir.jpg&amp;imgrefurl=http://www.robbinssports.com/sporting-goods-store/molten-m-32.html?page=4&amp;sort=20a&amp;usg=__XdWuoEutHPad08oOfLyoxM87BpQ=&amp;h=500&amp;w=500&amp;sz=24&amp;hl=en&amp;start=5&amp;um=1&amp;tbnid=KIOMKlFL6tseOM:&amp;tbnh=130&amp;tbnw=130&amp;prev=/images?q=football&amp;um=1&amp;hl=en&amp;rlz=1T4SUNA_enUS292US292" TargetMode="External"/><Relationship Id="rId20" Type="http://schemas.openxmlformats.org/officeDocument/2006/relationships/image" Target="../media/image18.jpeg"/><Relationship Id="rId22" Type="http://schemas.openxmlformats.org/officeDocument/2006/relationships/image" Target="../media/image19.jpeg"/><Relationship Id="rId21" Type="http://schemas.openxmlformats.org/officeDocument/2006/relationships/hyperlink" Target="http://images.google.com/imgres?imgurl=http://upload.wikimedia.org/wikipedia/commons/thumb/e/ec/Soccer_ball.svg/600px-Soccer_ball.svg.png&amp;imgrefurl=http://commons.wikimedia.org/wiki/File:Soccer_ball.svg&amp;usg=__BPOesgTPvdcj-1VV13NWcdKkF2s=&amp;h=600&amp;w=600&amp;sz=110&amp;hl=en&amp;start=2&amp;um=1&amp;tbnid=qlQMZMC5M3lU8M:&amp;tbnh=135&amp;tbnw=135&amp;prev=/images?q=soccer&amp;um=1&amp;hl=en&amp;rlz=1T4SUNA_enUS292US292" TargetMode="External"/><Relationship Id="rId2" Type="http://schemas.openxmlformats.org/officeDocument/2006/relationships/hyperlink" Target="http://www.syafootball.org/Graphics/Modells.jpg" TargetMode="External"/></Relationships>
</file>

<file path=ppt/slides/_rels/slide6.xml.rels><?xml version="1.0" encoding="UTF-8" standalone="yes"?>
<Relationships xmlns="http://schemas.openxmlformats.org/package/2006/relationships"><Relationship Id="rId14" Type="http://schemas.openxmlformats.org/officeDocument/2006/relationships/hyperlink" Target="http://images.google.com/imgres?imgurl=http://www.rd.com/images/tfhimport/2006/200603_Soap_001.jpg&amp;imgrefurl=http://www.rd.com/advice-and-know-how/45841/article45841.html&amp;usg=__vIRjT0KyJoyDSeyCtO7NeZl9wAU=&amp;h=376&amp;w=320&amp;sz=26&amp;hl=en&amp;start=24&amp;um=1&amp;tbnid=TiuL9Rb8velvyM:&amp;tbnh=122&amp;tbnw=104&amp;prev=/images?q=soap&amp;start=20&amp;ndsp=20&amp;um=1&amp;hl=en&amp;rlz=1T4SUNA_enUS292US292&amp;sa=N" TargetMode="External"/><Relationship Id="rId20" Type="http://schemas.openxmlformats.org/officeDocument/2006/relationships/hyperlink" Target="http://images.google.com/imgres?imgurl=http://www.sporthorseproducts.com/images/alumn-pulling-comb.jpg&amp;imgrefurl=http://www.sporthorseproducts.com/aluminum-pulling-comb-with-pick.html&amp;usg=__kHA9e_c5GmgGah9Qy9v3Wj-QhZM=&amp;h=400&amp;w=400&amp;sz=9&amp;hl=en&amp;start=9&amp;um=1&amp;tbnid=u3f5Mjyd0ySs_M:&amp;tbnh=124&amp;tbnw=124&amp;prev=/images?q=comb&amp;um=1&amp;hl=en&amp;rlz=1T4SUNA_enUS292US292" TargetMode="External"/><Relationship Id="rId4" Type="http://schemas.openxmlformats.org/officeDocument/2006/relationships/hyperlink" Target="http://images.google.com/imgres?imgurl=http://www.theimpulsivebuy.com/images/degree.jpg&amp;imgrefurl=http://www.theimpulsivebuy.com/wordpress/2005/04/20/degree-ultra-clear-clean-slate-deodorant/&amp;usg=__YuAm74N5tVBbR0SQWHgo1TPJ6Bc=&amp;h=449&amp;w=235&amp;sz=14&amp;hl=en&amp;start=17&amp;um=1&amp;tbnid=B_8qixAVOyQHRM:&amp;tbnh=127&amp;tbnw=66&amp;prev=/images?q=deodorant&amp;um=1&amp;hl=en&amp;rlz=1T4SUNA_enUS292US292&amp;sa=N" TargetMode="External"/><Relationship Id="rId21" Type="http://schemas.openxmlformats.org/officeDocument/2006/relationships/image" Target="../media/image31.jpeg"/><Relationship Id="rId22" Type="http://schemas.openxmlformats.org/officeDocument/2006/relationships/hyperlink" Target="http://images.google.com/imgres?imgurl=http://www.bathandunwind.com/img/products/3966.jpg&amp;imgrefurl=http://www.bathandunwind.com/brands/denman/Denman-Classic-Noir-Hair-Brush.htm&amp;usg=__gsrHQzUraFxqWQu21nJTU5-CdDs=&amp;h=500&amp;w=500&amp;sz=23&amp;hl=en&amp;start=5&amp;um=1&amp;tbnid=qDb0t7IRtCFbsM:&amp;tbnh=130&amp;tbnw=130&amp;prev=/images?q=hair+brush&amp;um=1&amp;hl=en&amp;rlz=1T4SUNA_enUS292US292" TargetMode="External"/><Relationship Id="rId23" Type="http://schemas.openxmlformats.org/officeDocument/2006/relationships/image" Target="../media/image32.jpeg"/><Relationship Id="rId7" Type="http://schemas.openxmlformats.org/officeDocument/2006/relationships/image" Target="../media/image24.jpeg"/><Relationship Id="rId11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com/imgres?imgurl=http://images.buzzillions.com/images_products/08/75/johnson_baby_shampoo_original_20_fl_oz_reviews_1071887_raw.jpg&amp;imgrefurl=http://www.noobwars.gr/forum/index.php?act=Print&amp;client=printer&amp;f=328&amp;t=1041151664&amp;usg=__HO_osL5e6nwR_tv6uXWLVkRSbMg=&amp;h=300&amp;w=300&amp;sz=20&amp;hl=en&amp;start=41&amp;um=1&amp;tbnid=Z3g1S_NAk-UzlM:&amp;tbnh=116&amp;tbnw=116&amp;prev=/images?q=shampoo&amp;start=40&amp;ndsp=20&amp;um=1&amp;hl=en&amp;rls=com.microsoft:*:IE-SearchBox&amp;rlz=1I7ADBR&amp;sa=N" TargetMode="External"/><Relationship Id="rId16" Type="http://schemas.openxmlformats.org/officeDocument/2006/relationships/hyperlink" Target="http://www.global-b2b-network.com/direct/dbimage/50225467/Disposable_Razor.jpg" TargetMode="External"/><Relationship Id="rId8" Type="http://schemas.openxmlformats.org/officeDocument/2006/relationships/hyperlink" Target="http://images.google.com/imgres?imgurl=http://www.westons.com/acatalog/col2028v.jpg&amp;imgrefurl=http://www.westons.com/acatalog/Online_Catalogue_Colgate_2052.html&amp;usg=__zUGoCJBX2Z7tdpLgyjgoADW3nrE=&amp;h=200&amp;w=200&amp;sz=5&amp;hl=en&amp;start=15&amp;um=1&amp;tbnid=uooVzgrEYh3GnM:&amp;tbnh=104&amp;tbnw=104&amp;prev=/images?q=colgate+toothpaste&amp;um=1&amp;hl=en&amp;rls=com.microsoft:*:IE-SearchBox&amp;rlz=1I7ADBR" TargetMode="External"/><Relationship Id="rId13" Type="http://schemas.openxmlformats.org/officeDocument/2006/relationships/image" Target="../media/image27.jpeg"/><Relationship Id="rId10" Type="http://schemas.openxmlformats.org/officeDocument/2006/relationships/hyperlink" Target="http://images.google.com/imgres?imgurl=http://bp3.blogger.com/_OOCf1ow88qg/R7DUcH1FLlI/AAAAAAAAA7o/pdCvfvsqh2s/s400/flintstones+vitamins.jpg&amp;imgrefurl=http://garbagepoints.blogspot.com/2008/02/2003-sports-illustrated-swimsuit.html&amp;usg=__2FUwanrsaFSf52V7JiEnoA3CPbg=&amp;h=175&amp;w=175&amp;sz=42&amp;hl=en&amp;start=5&amp;um=1&amp;tbnid=5FeJze4DPBu-gM:&amp;tbnh=100&amp;tbnw=100&amp;prev=/images?q=flinstones+vitamins&amp;um=1&amp;hl=en&amp;rlz=1T4SUNA_enUS292US292&amp;sa=N" TargetMode="External"/><Relationship Id="rId5" Type="http://schemas.openxmlformats.org/officeDocument/2006/relationships/image" Target="../media/image23.jpeg"/><Relationship Id="rId15" Type="http://schemas.openxmlformats.org/officeDocument/2006/relationships/image" Target="../media/image28.jpeg"/><Relationship Id="rId12" Type="http://schemas.openxmlformats.org/officeDocument/2006/relationships/hyperlink" Target="http://images.google.com/imgres?imgurl=http://www.theplacewithnoname.com/blogs/klessons/images/prescription_drugs.jpg&amp;imgrefurl=http://www.theplacewithnoname.com/blogs/klessons/p/0034.html&amp;usg=__8MJ3LvcSZt-ptE-xMbMCIGvWZ_Y=&amp;h=379&amp;w=450&amp;sz=27&amp;hl=en&amp;start=20&amp;um=1&amp;tbnid=FFIkrw4-eJJHUM:&amp;tbnh=107&amp;tbnw=127&amp;prev=/images?q=prescription+medicine&amp;um=1&amp;hl=en&amp;rls=com.microsoft:*:IE-SearchBox&amp;rlz=1I7ADBR" TargetMode="External"/><Relationship Id="rId17" Type="http://schemas.openxmlformats.org/officeDocument/2006/relationships/image" Target="../media/image29.jpeg"/><Relationship Id="rId19" Type="http://schemas.openxmlformats.org/officeDocument/2006/relationships/image" Target="../media/image30.jpeg"/><Relationship Id="rId2" Type="http://schemas.openxmlformats.org/officeDocument/2006/relationships/hyperlink" Target="http://images.google.com/imgres?imgurl=http://www.ajc.com/shared-blogs/ajc/fashion/cvs400.jpg&amp;imgrefurl=http://www.ajc.com/fashion/content/shared-blogs/ajc/fashion/entries/2007/07/26/clinic_quickie.html&amp;usg=__xul11smnqc3ZHo0VSRoz50g5HE0=&amp;h=400&amp;w=400&amp;sz=109&amp;hl=en&amp;start=1&amp;um=1&amp;tbnid=rNBXtzwW1KkS2M:&amp;tbnh=124&amp;tbnw=124&amp;prev=/images?q=CVS&amp;um=1&amp;hl=en&amp;rls=com.microsoft:*:IE-SearchBox&amp;rlz=1I7ADBR&amp;sa=N" TargetMode="External"/><Relationship Id="rId9" Type="http://schemas.openxmlformats.org/officeDocument/2006/relationships/image" Target="../media/image25.jpeg"/><Relationship Id="rId3" Type="http://schemas.openxmlformats.org/officeDocument/2006/relationships/image" Target="../media/image22.jpeg"/><Relationship Id="rId18" Type="http://schemas.openxmlformats.org/officeDocument/2006/relationships/hyperlink" Target="http://images.google.com/imgres?imgurl=http://1990toys.com/wp-content/uploads/2008/04/toothbrush.gif&amp;imgrefurl=http://1990toys.com/what-are-the-top-10-strangest-items-found-in-space/&amp;usg=__W0fc1IxOAmbqqFOvVnqKLWxPKng=&amp;h=405&amp;w=451&amp;sz=7&amp;hl=en&amp;start=7&amp;um=1&amp;tbnid=5mvC5egWX6ySNM:&amp;tbnh=114&amp;tbnw=127&amp;prev=/images?q=tooth+brush&amp;um=1&amp;hl=en&amp;rlz=1T4SUNA_enUS292US292&amp;sa=N" TargetMode="External"/></Relationships>
</file>

<file path=ppt/slides/_rels/slide7.xml.rels><?xml version="1.0" encoding="UTF-8" standalone="yes"?>
<Relationships xmlns="http://schemas.openxmlformats.org/package/2006/relationships"><Relationship Id="rId14" Type="http://schemas.openxmlformats.org/officeDocument/2006/relationships/hyperlink" Target="http://images.google.com/imgres?imgurl=http://www.rd.com/images/tfhimport/2006/200603_Soap_001.jpg&amp;imgrefurl=http://www.rd.com/advice-and-know-how/45841/article45841.html&amp;usg=__vIRjT0KyJoyDSeyCtO7NeZl9wAU=&amp;h=376&amp;w=320&amp;sz=26&amp;hl=en&amp;start=24&amp;um=1&amp;tbnid=TiuL9Rb8velvyM:&amp;tbnh=122&amp;tbnw=104&amp;prev=/images?q=soap&amp;start=20&amp;ndsp=20&amp;um=1&amp;hl=en&amp;rlz=1T4SUNA_enUS292US292&amp;sa=N" TargetMode="External"/><Relationship Id="rId20" Type="http://schemas.openxmlformats.org/officeDocument/2006/relationships/hyperlink" Target="http://images.google.com/imgres?imgurl=http://www.sporthorseproducts.com/images/alumn-pulling-comb.jpg&amp;imgrefurl=http://www.sporthorseproducts.com/aluminum-pulling-comb-with-pick.html&amp;usg=__kHA9e_c5GmgGah9Qy9v3Wj-QhZM=&amp;h=400&amp;w=400&amp;sz=9&amp;hl=en&amp;start=9&amp;um=1&amp;tbnid=u3f5Mjyd0ySs_M:&amp;tbnh=124&amp;tbnw=124&amp;prev=/images?q=comb&amp;um=1&amp;hl=en&amp;rlz=1T4SUNA_enUS292US292" TargetMode="External"/><Relationship Id="rId4" Type="http://schemas.openxmlformats.org/officeDocument/2006/relationships/hyperlink" Target="http://images.google.com/imgres?imgurl=http://www.theimpulsivebuy.com/images/degree.jpg&amp;imgrefurl=http://www.theimpulsivebuy.com/wordpress/2005/04/20/degree-ultra-clear-clean-slate-deodorant/&amp;usg=__YuAm74N5tVBbR0SQWHgo1TPJ6Bc=&amp;h=449&amp;w=235&amp;sz=14&amp;hl=en&amp;start=17&amp;um=1&amp;tbnid=B_8qixAVOyQHRM:&amp;tbnh=127&amp;tbnw=66&amp;prev=/images?q=deodorant&amp;um=1&amp;hl=en&amp;rlz=1T4SUNA_enUS292US292&amp;sa=N" TargetMode="External"/><Relationship Id="rId21" Type="http://schemas.openxmlformats.org/officeDocument/2006/relationships/image" Target="../media/image31.jpeg"/><Relationship Id="rId22" Type="http://schemas.openxmlformats.org/officeDocument/2006/relationships/hyperlink" Target="http://images.google.com/imgres?imgurl=http://www.bathandunwind.com/img/products/3966.jpg&amp;imgrefurl=http://www.bathandunwind.com/brands/denman/Denman-Classic-Noir-Hair-Brush.htm&amp;usg=__gsrHQzUraFxqWQu21nJTU5-CdDs=&amp;h=500&amp;w=500&amp;sz=23&amp;hl=en&amp;start=5&amp;um=1&amp;tbnid=qDb0t7IRtCFbsM:&amp;tbnh=130&amp;tbnw=130&amp;prev=/images?q=hair+brush&amp;um=1&amp;hl=en&amp;rlz=1T4SUNA_enUS292US292" TargetMode="External"/><Relationship Id="rId23" Type="http://schemas.openxmlformats.org/officeDocument/2006/relationships/image" Target="../media/image32.jpeg"/><Relationship Id="rId7" Type="http://schemas.openxmlformats.org/officeDocument/2006/relationships/image" Target="../media/image24.jpeg"/><Relationship Id="rId11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com/imgres?imgurl=http://images.buzzillions.com/images_products/08/75/johnson_baby_shampoo_original_20_fl_oz_reviews_1071887_raw.jpg&amp;imgrefurl=http://www.noobwars.gr/forum/index.php?act=Print&amp;client=printer&amp;f=328&amp;t=1041151664&amp;usg=__HO_osL5e6nwR_tv6uXWLVkRSbMg=&amp;h=300&amp;w=300&amp;sz=20&amp;hl=en&amp;start=41&amp;um=1&amp;tbnid=Z3g1S_NAk-UzlM:&amp;tbnh=116&amp;tbnw=116&amp;prev=/images?q=shampoo&amp;start=40&amp;ndsp=20&amp;um=1&amp;hl=en&amp;rls=com.microsoft:*:IE-SearchBox&amp;rlz=1I7ADBR&amp;sa=N" TargetMode="External"/><Relationship Id="rId16" Type="http://schemas.openxmlformats.org/officeDocument/2006/relationships/hyperlink" Target="http://www.global-b2b-network.com/direct/dbimage/50225467/Disposable_Razor.jpg" TargetMode="External"/><Relationship Id="rId8" Type="http://schemas.openxmlformats.org/officeDocument/2006/relationships/hyperlink" Target="http://images.google.com/imgres?imgurl=http://www.westons.com/acatalog/col2028v.jpg&amp;imgrefurl=http://www.westons.com/acatalog/Online_Catalogue_Colgate_2052.html&amp;usg=__zUGoCJBX2Z7tdpLgyjgoADW3nrE=&amp;h=200&amp;w=200&amp;sz=5&amp;hl=en&amp;start=15&amp;um=1&amp;tbnid=uooVzgrEYh3GnM:&amp;tbnh=104&amp;tbnw=104&amp;prev=/images?q=colgate+toothpaste&amp;um=1&amp;hl=en&amp;rls=com.microsoft:*:IE-SearchBox&amp;rlz=1I7ADBR" TargetMode="External"/><Relationship Id="rId13" Type="http://schemas.openxmlformats.org/officeDocument/2006/relationships/image" Target="../media/image27.jpeg"/><Relationship Id="rId10" Type="http://schemas.openxmlformats.org/officeDocument/2006/relationships/hyperlink" Target="http://images.google.com/imgres?imgurl=http://bp3.blogger.com/_OOCf1ow88qg/R7DUcH1FLlI/AAAAAAAAA7o/pdCvfvsqh2s/s400/flintstones+vitamins.jpg&amp;imgrefurl=http://garbagepoints.blogspot.com/2008/02/2003-sports-illustrated-swimsuit.html&amp;usg=__2FUwanrsaFSf52V7JiEnoA3CPbg=&amp;h=175&amp;w=175&amp;sz=42&amp;hl=en&amp;start=5&amp;um=1&amp;tbnid=5FeJze4DPBu-gM:&amp;tbnh=100&amp;tbnw=100&amp;prev=/images?q=flinstones+vitamins&amp;um=1&amp;hl=en&amp;rlz=1T4SUNA_enUS292US292&amp;sa=N" TargetMode="External"/><Relationship Id="rId5" Type="http://schemas.openxmlformats.org/officeDocument/2006/relationships/image" Target="../media/image23.jpeg"/><Relationship Id="rId15" Type="http://schemas.openxmlformats.org/officeDocument/2006/relationships/image" Target="../media/image28.jpeg"/><Relationship Id="rId12" Type="http://schemas.openxmlformats.org/officeDocument/2006/relationships/hyperlink" Target="http://images.google.com/imgres?imgurl=http://www.theplacewithnoname.com/blogs/klessons/images/prescription_drugs.jpg&amp;imgrefurl=http://www.theplacewithnoname.com/blogs/klessons/p/0034.html&amp;usg=__8MJ3LvcSZt-ptE-xMbMCIGvWZ_Y=&amp;h=379&amp;w=450&amp;sz=27&amp;hl=en&amp;start=20&amp;um=1&amp;tbnid=FFIkrw4-eJJHUM:&amp;tbnh=107&amp;tbnw=127&amp;prev=/images?q=prescription+medicine&amp;um=1&amp;hl=en&amp;rls=com.microsoft:*:IE-SearchBox&amp;rlz=1I7ADBR" TargetMode="External"/><Relationship Id="rId17" Type="http://schemas.openxmlformats.org/officeDocument/2006/relationships/image" Target="../media/image29.jpeg"/><Relationship Id="rId19" Type="http://schemas.openxmlformats.org/officeDocument/2006/relationships/image" Target="../media/image30.jpeg"/><Relationship Id="rId2" Type="http://schemas.openxmlformats.org/officeDocument/2006/relationships/hyperlink" Target="http://images.google.com/imgres?imgurl=http://www.ajc.com/shared-blogs/ajc/fashion/cvs400.jpg&amp;imgrefurl=http://www.ajc.com/fashion/content/shared-blogs/ajc/fashion/entries/2007/07/26/clinic_quickie.html&amp;usg=__xul11smnqc3ZHo0VSRoz50g5HE0=&amp;h=400&amp;w=400&amp;sz=109&amp;hl=en&amp;start=1&amp;um=1&amp;tbnid=rNBXtzwW1KkS2M:&amp;tbnh=124&amp;tbnw=124&amp;prev=/images?q=CVS&amp;um=1&amp;hl=en&amp;rls=com.microsoft:*:IE-SearchBox&amp;rlz=1I7ADBR&amp;sa=N" TargetMode="External"/><Relationship Id="rId9" Type="http://schemas.openxmlformats.org/officeDocument/2006/relationships/image" Target="../media/image25.jpeg"/><Relationship Id="rId3" Type="http://schemas.openxmlformats.org/officeDocument/2006/relationships/image" Target="../media/image22.jpeg"/><Relationship Id="rId18" Type="http://schemas.openxmlformats.org/officeDocument/2006/relationships/hyperlink" Target="http://images.google.com/imgres?imgurl=http://1990toys.com/wp-content/uploads/2008/04/toothbrush.gif&amp;imgrefurl=http://1990toys.com/what-are-the-top-10-strangest-items-found-in-space/&amp;usg=__W0fc1IxOAmbqqFOvVnqKLWxPKng=&amp;h=405&amp;w=451&amp;sz=7&amp;hl=en&amp;start=7&amp;um=1&amp;tbnid=5mvC5egWX6ySNM:&amp;tbnh=114&amp;tbnw=127&amp;prev=/images?q=tooth+brush&amp;um=1&amp;hl=en&amp;rlz=1T4SUNA_enUS292US292&amp;sa=N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4" Type="http://schemas.openxmlformats.org/officeDocument/2006/relationships/hyperlink" Target="http://images.google.com/imgres?imgurl=http://www.mi-water.org/miawwa/images/contact-us-form-mailbox.jpg&amp;imgrefurl=http://www.mi-water.org/miawwa/contactinfo.htm&amp;usg=__NMVw3s78_37nyqUKRk3_nknnGfU=&amp;h=348&amp;w=200&amp;sz=12&amp;hl=en&amp;start=3&amp;um=1&amp;tbnid=bxek6702-TOO-M:&amp;tbnh=120&amp;tbnw=69&amp;prev=/images?q=us+mailbox&amp;um=1&amp;hl=en&amp;rlz=1T4SUNA_enUS292US292&amp;sa=N" TargetMode="External"/><Relationship Id="rId5" Type="http://schemas.openxmlformats.org/officeDocument/2006/relationships/image" Target="../media/image34.jpeg"/><Relationship Id="rId7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images.google.com/imgres?imgurl=http://www.greatneckplaza.net/historic/_img/locations/Post-Office.jpg&amp;imgrefurl=http://www.greatneckplaza.net/historic/architecture.php?p=home&amp;usg=__7wD2yyQ-jU4fH_uSaIA61HFTHJA=&amp;h=420&amp;w=633&amp;sz=54&amp;hl=en&amp;start=1&amp;um=1&amp;tbnid=LaFgpmm6bL1JAM:&amp;tbnh=91&amp;tbnw=137&amp;prev=/images?q=Great+Neck+post+office&amp;um=1&amp;hl=en&amp;rlz=1T4SUNA_enUS292US292&amp;sa=N" TargetMode="External"/><Relationship Id="rId9" Type="http://schemas.openxmlformats.org/officeDocument/2006/relationships/image" Target="../media/image37.jpeg"/><Relationship Id="rId3" Type="http://schemas.openxmlformats.org/officeDocument/2006/relationships/image" Target="../media/image33.jpeg"/><Relationship Id="rId6" Type="http://schemas.openxmlformats.org/officeDocument/2006/relationships/hyperlink" Target="http://images.google.com/imgres?imgurl=http://i2.iofferphoto.com/img/1105603200/_i/5189321/1.jpg&amp;imgrefurl=http://www.ioffer.com/offer_transactions/show/233853&amp;usg=__gVTK5BkCR9fjzuLNTTRVZlsCuOU=&amp;h=300&amp;w=300&amp;sz=17&amp;hl=en&amp;start=5&amp;um=1&amp;tbnid=bnfiLe_Gz9CtTM:&amp;tbnh=116&amp;tbnw=116&amp;prev=/images?q=us+postal+stamp&amp;um=1&amp;hl=en&amp;rlz=1T4SUNA_enUS292US292&amp;sa=N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4" Type="http://schemas.openxmlformats.org/officeDocument/2006/relationships/hyperlink" Target="http://images.google.com/imgres?imgurl=http://www.mi-water.org/miawwa/images/contact-us-form-mailbox.jpg&amp;imgrefurl=http://www.mi-water.org/miawwa/contactinfo.htm&amp;usg=__NMVw3s78_37nyqUKRk3_nknnGfU=&amp;h=348&amp;w=200&amp;sz=12&amp;hl=en&amp;start=3&amp;um=1&amp;tbnid=bxek6702-TOO-M:&amp;tbnh=120&amp;tbnw=69&amp;prev=/images?q=us+mailbox&amp;um=1&amp;hl=en&amp;rlz=1T4SUNA_enUS292US292&amp;sa=N" TargetMode="External"/><Relationship Id="rId5" Type="http://schemas.openxmlformats.org/officeDocument/2006/relationships/image" Target="../media/image34.jpeg"/><Relationship Id="rId7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images.google.com/imgres?imgurl=http://www.greatneckplaza.net/historic/_img/locations/Post-Office.jpg&amp;imgrefurl=http://www.greatneckplaza.net/historic/architecture.php?p=home&amp;usg=__7wD2yyQ-jU4fH_uSaIA61HFTHJA=&amp;h=420&amp;w=633&amp;sz=54&amp;hl=en&amp;start=1&amp;um=1&amp;tbnid=LaFgpmm6bL1JAM:&amp;tbnh=91&amp;tbnw=137&amp;prev=/images?q=Great+Neck+post+office&amp;um=1&amp;hl=en&amp;rlz=1T4SUNA_enUS292US292&amp;sa=N" TargetMode="External"/><Relationship Id="rId9" Type="http://schemas.openxmlformats.org/officeDocument/2006/relationships/image" Target="../media/image37.jpeg"/><Relationship Id="rId3" Type="http://schemas.openxmlformats.org/officeDocument/2006/relationships/image" Target="../media/image33.jpeg"/><Relationship Id="rId6" Type="http://schemas.openxmlformats.org/officeDocument/2006/relationships/hyperlink" Target="http://images.google.com/imgres?imgurl=http://i2.iofferphoto.com/img/1105603200/_i/5189321/1.jpg&amp;imgrefurl=http://www.ioffer.com/offer_transactions/show/233853&amp;usg=__gVTK5BkCR9fjzuLNTTRVZlsCuOU=&amp;h=300&amp;w=300&amp;sz=17&amp;hl=en&amp;start=5&amp;um=1&amp;tbnid=bnfiLe_Gz9CtTM:&amp;tbnh=116&amp;tbnw=116&amp;prev=/images?q=us+postal+stamp&amp;um=1&amp;hl=en&amp;rlz=1T4SUNA_enUS292US292&amp;sa=N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pwguide.com/images/history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600200"/>
            <a:ext cx="8686800" cy="125392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828800" y="2971800"/>
            <a:ext cx="5496569" cy="175432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</a:t>
            </a:r>
            <a:r>
              <a:rPr lang="es-ES_tradnl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pítulo</a:t>
            </a:r>
            <a:r>
              <a:rPr lang="es-ES_tradnl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3ª</a:t>
            </a:r>
          </a:p>
          <a:p>
            <a:pPr algn="ctr"/>
            <a:r>
              <a:rPr lang="es-ES_tradnl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Tú y tu comunidad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e full size image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762000"/>
            <a:ext cx="3809999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://tbn2.google.com/images?q=tbn:EjZivgRolHnhmM:http://www.larryweaver.com/blog/uploaded_images/secret-check-larry-weaver-795047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4419600"/>
            <a:ext cx="3632194" cy="16002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55801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¿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Qué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hiciste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en….?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4" name="Picture 4" descr="http://www.globalgiants.com/archives/fotos2/TRITON-ATM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0" y="3276600"/>
            <a:ext cx="2667000" cy="3333750"/>
          </a:xfrm>
          <a:prstGeom prst="rect">
            <a:avLst/>
          </a:prstGeom>
          <a:noFill/>
        </p:spPr>
      </p:pic>
      <p:pic>
        <p:nvPicPr>
          <p:cNvPr id="5126" name="Picture 6" descr="http://tbn1.google.com/images?q=tbn:jh4lU4QWHJMyyM:http://bp0.blogger.com/_pedoS4k4nrI/SE0GTfzImHI/AAAAAAAAAA0/RrkzgMST_no/s320/543928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00" y="1295400"/>
            <a:ext cx="1828799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e full size image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381000"/>
            <a:ext cx="3809999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tbn2.google.com/images?q=tbn:EjZivgRolHnhmM:http://www.larryweaver.com/blog/uploaded_images/secret-check-larry-weaver-795047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4800600"/>
            <a:ext cx="3632194" cy="1600200"/>
          </a:xfrm>
          <a:prstGeom prst="rect">
            <a:avLst/>
          </a:prstGeom>
          <a:noFill/>
        </p:spPr>
      </p:pic>
      <p:pic>
        <p:nvPicPr>
          <p:cNvPr id="6" name="Picture 4" descr="http://www.globalgiants.com/archives/fotos2/TRITON-ATM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0" y="3276600"/>
            <a:ext cx="2667000" cy="333375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819400" y="381000"/>
            <a:ext cx="32526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_tradnl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… el banco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2590800"/>
            <a:ext cx="354815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1" dirty="0" smtClean="0">
                <a:solidFill>
                  <a:srgbClr val="C00000"/>
                </a:solidFill>
              </a:rPr>
              <a:t>Cobrar un cheque</a:t>
            </a:r>
          </a:p>
          <a:p>
            <a:r>
              <a:rPr lang="es-ES_tradnl" sz="2400" b="1" dirty="0" smtClean="0">
                <a:solidFill>
                  <a:srgbClr val="C00000"/>
                </a:solidFill>
              </a:rPr>
              <a:t>Depositar…</a:t>
            </a:r>
          </a:p>
          <a:p>
            <a:r>
              <a:rPr lang="es-ES_tradnl" sz="2400" b="1" dirty="0" smtClean="0">
                <a:solidFill>
                  <a:srgbClr val="C00000"/>
                </a:solidFill>
              </a:rPr>
              <a:t>Poner….</a:t>
            </a:r>
          </a:p>
          <a:p>
            <a:r>
              <a:rPr lang="es-ES_tradnl" sz="2400" b="1" dirty="0" smtClean="0">
                <a:solidFill>
                  <a:srgbClr val="C00000"/>
                </a:solidFill>
              </a:rPr>
              <a:t>Sacar…</a:t>
            </a:r>
          </a:p>
          <a:p>
            <a:r>
              <a:rPr lang="es-ES_tradnl" sz="2400" b="1" dirty="0" smtClean="0">
                <a:solidFill>
                  <a:srgbClr val="C00000"/>
                </a:solidFill>
              </a:rPr>
              <a:t>Abrir una cuenta bancaria</a:t>
            </a:r>
          </a:p>
          <a:p>
            <a:r>
              <a:rPr lang="es-ES_tradnl" sz="2400" b="1" dirty="0" smtClean="0">
                <a:solidFill>
                  <a:srgbClr val="C00000"/>
                </a:solidFill>
              </a:rPr>
              <a:t>Abrir una cuenta corriente</a:t>
            </a:r>
          </a:p>
          <a:p>
            <a:endParaRPr lang="en-US" dirty="0"/>
          </a:p>
        </p:txBody>
      </p:sp>
      <p:pic>
        <p:nvPicPr>
          <p:cNvPr id="23554" name="Picture 2" descr="http://tbn1.google.com/images?q=tbn:jh4lU4QWHJMyyM:http://bp0.blogger.com/_pedoS4k4nrI/SE0GTfzImHI/AAAAAAAAAA0/RrkzgMST_no/s320/543928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05600" y="990600"/>
            <a:ext cx="1981200" cy="198120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391400" y="2971800"/>
            <a:ext cx="859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billetes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bn2.google.com/images?q=tbn:HAH-E9HzKiUYxM:http://static.howstuffworks.com/gif/diesel-fuel-3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609600"/>
            <a:ext cx="2755898" cy="1733551"/>
          </a:xfrm>
          <a:prstGeom prst="rect">
            <a:avLst/>
          </a:prstGeom>
          <a:noFill/>
        </p:spPr>
      </p:pic>
      <p:pic>
        <p:nvPicPr>
          <p:cNvPr id="3" name="Picture 4" descr="http://tbn0.google.com/images?q=tbn:qpIckKKgrTi4mM:http://weblogs.newsday.com/news/local/longisland/politics/blog/gas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2971800"/>
            <a:ext cx="2729506" cy="2667001"/>
          </a:xfrm>
          <a:prstGeom prst="rect">
            <a:avLst/>
          </a:prstGeom>
          <a:noFill/>
        </p:spPr>
      </p:pic>
      <p:pic>
        <p:nvPicPr>
          <p:cNvPr id="4" name="Picture 8" descr="http://a.abcnews.com/images/International/ap_exxon_080202_m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609600"/>
            <a:ext cx="5262033" cy="39465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4876800"/>
            <a:ext cx="71605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¿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Adónde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fuiste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tu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coche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y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por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qué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tbn2.google.com/images?q=tbn:HAH-E9HzKiUYxM:http://static.howstuffworks.com/gif/diesel-fuel-3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609600"/>
            <a:ext cx="2755898" cy="1733551"/>
          </a:xfrm>
          <a:prstGeom prst="rect">
            <a:avLst/>
          </a:prstGeom>
          <a:noFill/>
        </p:spPr>
      </p:pic>
      <p:pic>
        <p:nvPicPr>
          <p:cNvPr id="4100" name="Picture 4" descr="http://tbn0.google.com/images?q=tbn:qpIckKKgrTi4mM:http://weblogs.newsday.com/news/local/longisland/politics/blog/gas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3276600"/>
            <a:ext cx="2729506" cy="2667001"/>
          </a:xfrm>
          <a:prstGeom prst="rect">
            <a:avLst/>
          </a:prstGeom>
          <a:noFill/>
        </p:spPr>
      </p:pic>
      <p:pic>
        <p:nvPicPr>
          <p:cNvPr id="4104" name="Picture 8" descr="http://a.abcnews.com/images/International/ap_exxon_080202_m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609600"/>
            <a:ext cx="5262033" cy="394652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81000" y="4876800"/>
            <a:ext cx="661072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</a:t>
            </a:r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gasolinera</a:t>
            </a:r>
            <a:endParaRPr lang="en-US" sz="54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es-ES_tradnl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estación de servicio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2438400"/>
            <a:ext cx="24104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1" dirty="0" smtClean="0"/>
              <a:t>Llenar el tanque</a:t>
            </a:r>
          </a:p>
          <a:p>
            <a:r>
              <a:rPr lang="es-ES_tradnl" sz="2400" b="1" dirty="0" smtClean="0"/>
              <a:t>Comprar gasolina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eventkeeper.com/ek_logos/gnl2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28600"/>
            <a:ext cx="5181600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1" y="3895726"/>
            <a:ext cx="3124200" cy="2676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 descr="http://www.mclibrary.duke.edu/about/news/books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3962400"/>
            <a:ext cx="2476500" cy="24765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057400" y="2971800"/>
            <a:ext cx="52724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Qué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hiciste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en..?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8676" name="Picture 4" descr="http://www.dvc.edu/library/images/libraria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152400"/>
            <a:ext cx="2158524" cy="2879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eventkeeper.com/ek_logos/gnl2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228600"/>
            <a:ext cx="5181600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1" y="3895726"/>
            <a:ext cx="3124200" cy="2676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 descr="http://www.mclibrary.duke.edu/about/news/books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3962400"/>
            <a:ext cx="2476500" cy="24765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419600" y="3048000"/>
            <a:ext cx="39664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biblioteca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0" y="4495800"/>
            <a:ext cx="1513171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b="1" dirty="0" smtClean="0"/>
              <a:t>Sacar</a:t>
            </a:r>
          </a:p>
          <a:p>
            <a:r>
              <a:rPr lang="es-ES_tradnl" sz="2800" b="1" dirty="0" smtClean="0"/>
              <a:t>Devolver</a:t>
            </a:r>
          </a:p>
          <a:p>
            <a:endParaRPr lang="en-US" dirty="0"/>
          </a:p>
        </p:txBody>
      </p:sp>
      <p:pic>
        <p:nvPicPr>
          <p:cNvPr id="30722" name="Picture 2" descr="http://www.dvc.edu/library/images/libraria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228600"/>
            <a:ext cx="2070099" cy="276175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14400" y="2971800"/>
            <a:ext cx="1807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b="1" dirty="0" smtClean="0"/>
              <a:t>La bibliotecaria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tbn2.google.com/images?q=tbn:9QMmCWk9H1ekYM:http://scenicmall.com/images/Birchwood/PIC026_Walbaums_400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905000"/>
            <a:ext cx="3762375" cy="305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tbn1.google.com/images?q=tbn:e9WNbKb-nVjMHM:http://budgetlexicon.files.wordpress.com/2008/06/grocery_bag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1752600"/>
            <a:ext cx="1981200" cy="296014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295400" y="990600"/>
            <a:ext cx="68279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¿</a:t>
            </a:r>
            <a:r>
              <a:rPr lang="en-US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Qué</a:t>
            </a:r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encontraste</a:t>
            </a:r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en..?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1746" name="Picture 2" descr="http://media.epi.es/www.la-opinion.com/media/fotos/noticias/318x200/2008-05-04_IMG_2008-04-27_23:15:19_bols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2800" y="4343400"/>
            <a:ext cx="1643719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tbn2.google.com/images?q=tbn:9QMmCWk9H1ekYM:http://scenicmall.com/images/Birchwood/PIC026_Walbaums_400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524000"/>
            <a:ext cx="3762375" cy="305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tbn1.google.com/images?q=tbn:e9WNbKb-nVjMHM:http://budgetlexicon.files.wordpress.com/2008/06/grocery_bag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1600200"/>
            <a:ext cx="1981200" cy="296014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447800" y="381000"/>
            <a:ext cx="533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El </a:t>
            </a:r>
            <a:r>
              <a:rPr lang="en-US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supermercado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4272677"/>
            <a:ext cx="3962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_tradnl" dirty="0" smtClean="0"/>
          </a:p>
          <a:p>
            <a:pPr algn="ctr"/>
            <a:r>
              <a:rPr lang="es-ES_tradnl" sz="2400" b="1" dirty="0" smtClean="0"/>
              <a:t>Las necesidades como… </a:t>
            </a:r>
          </a:p>
          <a:p>
            <a:pPr algn="ctr"/>
            <a:r>
              <a:rPr lang="es-ES_tradnl" sz="2400" b="1" dirty="0" smtClean="0"/>
              <a:t>la comida</a:t>
            </a:r>
          </a:p>
          <a:p>
            <a:pPr algn="ctr"/>
            <a:r>
              <a:rPr lang="es-ES_tradnl" sz="2400" b="1" dirty="0" smtClean="0"/>
              <a:t>las bebidas</a:t>
            </a:r>
          </a:p>
          <a:p>
            <a:pPr algn="ctr"/>
            <a:r>
              <a:rPr lang="es-ES_tradnl" sz="2400" b="1" dirty="0" smtClean="0"/>
              <a:t>las verduras</a:t>
            </a:r>
          </a:p>
          <a:p>
            <a:pPr algn="ctr"/>
            <a:r>
              <a:rPr lang="es-ES_tradnl" sz="2400" b="1" dirty="0" smtClean="0"/>
              <a:t>las frutas</a:t>
            </a:r>
          </a:p>
          <a:p>
            <a:pPr algn="ctr"/>
            <a:r>
              <a:rPr lang="es-ES_tradnl" sz="2400" b="1" dirty="0" smtClean="0"/>
              <a:t>todo tipo de (los) comestibles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38002" y="3581400"/>
            <a:ext cx="20059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0000"/>
                </a:solidFill>
              </a:rPr>
              <a:t>La bolsa de papel</a:t>
            </a:r>
          </a:p>
          <a:p>
            <a:r>
              <a:rPr lang="es-ES_tradnl" dirty="0" smtClean="0">
                <a:solidFill>
                  <a:srgbClr val="FF0000"/>
                </a:solidFill>
              </a:rPr>
              <a:t>La bolsa de plástico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2" name="Picture 4" descr="http://media.epi.es/www.la-opinion.com/media/fotos/noticias/318x200/2008-05-04_IMG_2008-04-27_23:15:19_bols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9000" y="4316383"/>
            <a:ext cx="1768565" cy="25416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islanddental.net/dentalchair_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066800"/>
            <a:ext cx="4304347" cy="328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Users\Karen\AppData\Local\Microsoft\Windows\Temporary Internet Files\Content.IE5\J552GR05\MCj0334022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4419600"/>
            <a:ext cx="1359713" cy="1820570"/>
          </a:xfrm>
          <a:prstGeom prst="rect">
            <a:avLst/>
          </a:prstGeom>
          <a:noFill/>
        </p:spPr>
      </p:pic>
      <p:pic>
        <p:nvPicPr>
          <p:cNvPr id="1031" name="Picture 7" descr="C:\Users\Karen\AppData\Local\Microsoft\Windows\Temporary Internet Files\Content.IE5\X5P5SUAF\MCj0347445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4114800"/>
            <a:ext cx="1371600" cy="2246374"/>
          </a:xfrm>
          <a:prstGeom prst="rect">
            <a:avLst/>
          </a:prstGeom>
          <a:noFill/>
        </p:spPr>
      </p:pic>
      <p:pic>
        <p:nvPicPr>
          <p:cNvPr id="1033" name="Picture 9" descr="C:\Users\Karen\AppData\Local\Microsoft\Windows\Temporary Internet Files\Content.IE5\YQMN1DKK\MCj0280512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1143000"/>
            <a:ext cx="2456507" cy="2617960"/>
          </a:xfrm>
          <a:prstGeom prst="rect">
            <a:avLst/>
          </a:prstGeom>
          <a:noFill/>
        </p:spPr>
      </p:pic>
      <p:pic>
        <p:nvPicPr>
          <p:cNvPr id="1035" name="Picture 11" descr="C:\Users\Karen\AppData\Local\Microsoft\Windows\Temporary Internet Files\Content.IE5\RBGM6L6M\MCj0360988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" y="4572000"/>
            <a:ext cx="2530253" cy="16002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0" y="0"/>
            <a:ext cx="878266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¿</a:t>
            </a:r>
            <a:r>
              <a:rPr lang="en-US" sz="48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Quién</a:t>
            </a:r>
            <a:r>
              <a:rPr lang="en-US" sz="48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8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estuvo</a:t>
            </a:r>
            <a:r>
              <a:rPr lang="en-US" sz="48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en..?</a:t>
            </a:r>
            <a:r>
              <a:rPr lang="es-ES_tradnl" sz="4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¿Qué hizo allí?</a:t>
            </a:r>
            <a:endParaRPr lang="en-US" sz="48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00B05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islanddental.net/dentalchair_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914400"/>
            <a:ext cx="4304347" cy="328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C:\Users\Karen\AppData\Local\Microsoft\Windows\Temporary Internet Files\Content.IE5\J552GR05\MCj0334022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4419600"/>
            <a:ext cx="1359713" cy="1820570"/>
          </a:xfrm>
          <a:prstGeom prst="rect">
            <a:avLst/>
          </a:prstGeom>
          <a:noFill/>
        </p:spPr>
      </p:pic>
      <p:pic>
        <p:nvPicPr>
          <p:cNvPr id="5" name="Picture 7" descr="C:\Users\Karen\AppData\Local\Microsoft\Windows\Temporary Internet Files\Content.IE5\X5P5SUAF\MCj0347445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4114800"/>
            <a:ext cx="1371600" cy="2246374"/>
          </a:xfrm>
          <a:prstGeom prst="rect">
            <a:avLst/>
          </a:prstGeom>
          <a:noFill/>
        </p:spPr>
      </p:pic>
      <p:pic>
        <p:nvPicPr>
          <p:cNvPr id="6" name="Picture 9" descr="C:\Users\Karen\AppData\Local\Microsoft\Windows\Temporary Internet Files\Content.IE5\YQMN1DKK\MCj0280512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1143000"/>
            <a:ext cx="2456507" cy="2617960"/>
          </a:xfrm>
          <a:prstGeom prst="rect">
            <a:avLst/>
          </a:prstGeom>
          <a:noFill/>
        </p:spPr>
      </p:pic>
      <p:pic>
        <p:nvPicPr>
          <p:cNvPr id="7" name="Picture 11" descr="C:\Users\Karen\AppData\Local\Microsoft\Windows\Temporary Internet Files\Content.IE5\RBGM6L6M\MCj0360988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4572000"/>
            <a:ext cx="2530253" cy="1600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66800" y="6248400"/>
            <a:ext cx="6842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 smtClean="0"/>
              <a:t>El / la recepcionista           el / la dentista               el médico / la médica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638800" y="3657600"/>
            <a:ext cx="3656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el / la paciente        el enfermero</a:t>
            </a:r>
          </a:p>
          <a:p>
            <a:r>
              <a:rPr lang="es-ES_tradnl" b="1" dirty="0"/>
              <a:t>	</a:t>
            </a:r>
            <a:r>
              <a:rPr lang="es-ES_tradnl" b="1" dirty="0" smtClean="0"/>
              <a:t>	la enfermera </a:t>
            </a:r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14600" y="0"/>
            <a:ext cx="4101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_tradnl" sz="5400" b="1" dirty="0" smtClean="0">
                <a:ln/>
                <a:solidFill>
                  <a:srgbClr val="00B050"/>
                </a:solidFill>
              </a:rPr>
              <a:t>el consultorio</a:t>
            </a:r>
            <a:endParaRPr lang="en-US" sz="5400" b="1" cap="none" spc="0" dirty="0">
              <a:ln/>
              <a:solidFill>
                <a:srgbClr val="00B050"/>
              </a:solidFill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66700" y="4572000"/>
            <a:ext cx="207730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0000"/>
                </a:solidFill>
              </a:rPr>
              <a:t>Examinar</a:t>
            </a:r>
          </a:p>
          <a:p>
            <a:r>
              <a:rPr lang="es-ES_tradnl" dirty="0" smtClean="0">
                <a:solidFill>
                  <a:srgbClr val="FF0000"/>
                </a:solidFill>
              </a:rPr>
              <a:t>Limpiar</a:t>
            </a:r>
          </a:p>
          <a:p>
            <a:r>
              <a:rPr lang="es-ES_tradnl" dirty="0">
                <a:solidFill>
                  <a:srgbClr val="FF0000"/>
                </a:solidFill>
              </a:rPr>
              <a:t>S</a:t>
            </a:r>
            <a:r>
              <a:rPr lang="es-ES_tradnl" dirty="0" smtClean="0">
                <a:solidFill>
                  <a:srgbClr val="FF0000"/>
                </a:solidFill>
              </a:rPr>
              <a:t>acar</a:t>
            </a:r>
          </a:p>
          <a:p>
            <a:r>
              <a:rPr lang="es-ES_tradnl" dirty="0" smtClean="0">
                <a:solidFill>
                  <a:srgbClr val="FF0000"/>
                </a:solidFill>
              </a:rPr>
              <a:t>Poner una inyección</a:t>
            </a:r>
          </a:p>
          <a:p>
            <a:r>
              <a:rPr lang="es-ES_tradnl" dirty="0" smtClean="0">
                <a:solidFill>
                  <a:srgbClr val="FF0000"/>
                </a:solidFill>
              </a:rPr>
              <a:t>Ayudar </a:t>
            </a:r>
          </a:p>
          <a:p>
            <a:r>
              <a:rPr lang="es-ES_tradnl" dirty="0" smtClean="0">
                <a:solidFill>
                  <a:srgbClr val="FF0000"/>
                </a:solidFill>
              </a:rPr>
              <a:t>Trabajar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tbn1.google.com/images?q=tbn:aSXNBlLsBi_x4M:http://www1.istockphoto.com/file_thumbview_approve/4123624/2/istockphoto_4123624_movie_theater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914400"/>
            <a:ext cx="2065946" cy="1881188"/>
          </a:xfrm>
          <a:prstGeom prst="rect">
            <a:avLst/>
          </a:prstGeom>
          <a:noFill/>
        </p:spPr>
      </p:pic>
      <p:pic>
        <p:nvPicPr>
          <p:cNvPr id="22534" name="Picture 6" descr="http://tbn3.google.com/images?q=tbn:2SujRBI68WuYPM:http://www.ballparks.com/baseball/national/sheast70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1143000"/>
            <a:ext cx="2147453" cy="1752600"/>
          </a:xfrm>
          <a:prstGeom prst="rect">
            <a:avLst/>
          </a:prstGeom>
          <a:noFill/>
        </p:spPr>
      </p:pic>
      <p:pic>
        <p:nvPicPr>
          <p:cNvPr id="22540" name="Picture 12" descr="http://tbn2.google.com/images?q=tbn:Pv-SSn2epBx0NM:http://www.abc.net.au/reslib/200710/r188171_703750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2895600"/>
            <a:ext cx="2439007" cy="1905000"/>
          </a:xfrm>
          <a:prstGeom prst="rect">
            <a:avLst/>
          </a:prstGeom>
          <a:noFill/>
        </p:spPr>
      </p:pic>
      <p:pic>
        <p:nvPicPr>
          <p:cNvPr id="22542" name="Picture 14" descr="http://tbn3.google.com/images?q=tbn:Ql531plPn9wyGM:http://www.cs.yale.edu/homes/wu-yinghua/photogallery/travelling/Metropolitan/124_2485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24200" y="3352800"/>
            <a:ext cx="2528759" cy="1905000"/>
          </a:xfrm>
          <a:prstGeom prst="rect">
            <a:avLst/>
          </a:prstGeom>
          <a:noFill/>
        </p:spPr>
      </p:pic>
      <p:pic>
        <p:nvPicPr>
          <p:cNvPr id="22546" name="Picture 18" descr="http://tbn3.google.com/images?q=tbn:6PILb69nHxtS8M:http://farm2.static.flickr.com/1138/798429097_df97a2f46e.jpg%3Fv%3D0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7200" y="4876800"/>
            <a:ext cx="2308192" cy="1828800"/>
          </a:xfrm>
          <a:prstGeom prst="rect">
            <a:avLst/>
          </a:prstGeom>
          <a:noFill/>
        </p:spPr>
      </p:pic>
      <p:pic>
        <p:nvPicPr>
          <p:cNvPr id="22550" name="Picture 22" descr="http://tbn2.google.com/images?q=tbn:wBbOD3_dYtISBM:http://lh3.ggpht.com/_qNiHpzN6McI/R_uu7_Lcd7I/AAAAAAAADcs/FGszYCszEuQ/Central%2BPark%2B%26%2BVicinity%2B-%2BMonuments%2Band%2BBuildings%2Bby%2Bwww.museumplanet.com%2B%2B050.jpg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248400" y="990600"/>
            <a:ext cx="2362200" cy="411480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304800" y="0"/>
            <a:ext cx="5943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_tradnl" sz="54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 ver si recuerdas….</a:t>
            </a:r>
            <a:endParaRPr lang="en-US" sz="54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667000" y="5562600"/>
            <a:ext cx="6477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_tradnl" sz="44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¿Qué hiciste o viste en…..?</a:t>
            </a:r>
            <a:endParaRPr lang="en-US" sz="44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wguide.com/images/history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838200"/>
            <a:ext cx="8686800" cy="125392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276600" y="0"/>
            <a:ext cx="28195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El </a:t>
            </a:r>
            <a:r>
              <a:rPr lang="en-US" sz="54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centro</a:t>
            </a:r>
            <a:endParaRPr lang="en-US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743200"/>
            <a:ext cx="265739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 descr="http://tbn3.google.com/images?q=tbn:Q6kve7n_Tsma5M:http://www.bergeronalpacas.com/open24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2895600"/>
            <a:ext cx="1752600" cy="1676400"/>
          </a:xfrm>
          <a:prstGeom prst="rect">
            <a:avLst/>
          </a:prstGeom>
          <a:noFill/>
        </p:spPr>
      </p:pic>
      <p:pic>
        <p:nvPicPr>
          <p:cNvPr id="33797" name="Picture 5" descr="http://tbn0.google.com/images?q=tbn:G1DgU9Gu8dLafM:http://www.iescotesbaixes.org/c/administracion/secretaria/cerrado.gif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0" y="2895600"/>
            <a:ext cx="1537485" cy="1524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419600" y="2514600"/>
            <a:ext cx="41148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Estar</a:t>
            </a:r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</a:p>
          <a:p>
            <a:pPr algn="ctr"/>
            <a:endParaRPr lang="es-ES_tradnl" sz="3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en-US" sz="32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en-US" sz="3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en-US" sz="32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abierto</a:t>
            </a:r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    </a:t>
            </a:r>
            <a:r>
              <a:rPr lang="en-US" sz="32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cerrado</a:t>
            </a:r>
            <a:endParaRPr lang="en-U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133600"/>
            <a:ext cx="35252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b="1" dirty="0" smtClean="0"/>
              <a:t>¿A qué hora </a:t>
            </a:r>
            <a:r>
              <a:rPr lang="es-ES_tradnl" sz="2000" b="1" dirty="0" smtClean="0">
                <a:solidFill>
                  <a:srgbClr val="FF0000"/>
                </a:solidFill>
              </a:rPr>
              <a:t>se abre </a:t>
            </a:r>
            <a:r>
              <a:rPr lang="es-ES_tradnl" sz="2000" b="1" dirty="0" smtClean="0"/>
              <a:t>la tienda?</a:t>
            </a:r>
          </a:p>
          <a:p>
            <a:r>
              <a:rPr lang="es-ES_tradnl" sz="2000" b="1" dirty="0" smtClean="0"/>
              <a:t>¿A qué hora </a:t>
            </a:r>
            <a:r>
              <a:rPr lang="es-ES_tradnl" sz="2000" b="1" dirty="0" smtClean="0">
                <a:solidFill>
                  <a:srgbClr val="FF0000"/>
                </a:solidFill>
              </a:rPr>
              <a:t>se cierra </a:t>
            </a:r>
            <a:r>
              <a:rPr lang="es-ES_tradnl" sz="2000" b="1" dirty="0" smtClean="0"/>
              <a:t>la tienda?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119336"/>
            <a:ext cx="464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¿</a:t>
            </a:r>
            <a:r>
              <a:rPr lang="es-ES_tradnl" u="sng" dirty="0" smtClean="0"/>
              <a:t>Hasta</a:t>
            </a:r>
            <a:r>
              <a:rPr lang="es-ES_tradnl" dirty="0" smtClean="0"/>
              <a:t> qué hora está abiert</a:t>
            </a:r>
            <a:r>
              <a:rPr lang="es-ES_tradnl" b="1" dirty="0" smtClean="0"/>
              <a:t>a</a:t>
            </a:r>
            <a:r>
              <a:rPr lang="es-ES_tradnl" dirty="0" smtClean="0"/>
              <a:t> </a:t>
            </a:r>
            <a:r>
              <a:rPr lang="es-ES_tradnl" b="1" dirty="0" smtClean="0"/>
              <a:t>la</a:t>
            </a:r>
            <a:r>
              <a:rPr lang="es-ES_tradnl" dirty="0" smtClean="0"/>
              <a:t> tiend</a:t>
            </a:r>
            <a:r>
              <a:rPr lang="es-ES_tradnl" b="1" dirty="0" smtClean="0"/>
              <a:t>a</a:t>
            </a:r>
            <a:r>
              <a:rPr lang="es-ES_tradnl" dirty="0" smtClean="0"/>
              <a:t>?</a:t>
            </a:r>
          </a:p>
          <a:p>
            <a:r>
              <a:rPr lang="es-ES_tradnl" dirty="0" smtClean="0"/>
              <a:t>¿</a:t>
            </a:r>
            <a:r>
              <a:rPr lang="es-ES_tradnl" u="sng" dirty="0" smtClean="0"/>
              <a:t>Hasta</a:t>
            </a:r>
            <a:r>
              <a:rPr lang="es-ES_tradnl" dirty="0" smtClean="0"/>
              <a:t> qué hora está abiert</a:t>
            </a:r>
            <a:r>
              <a:rPr lang="es-ES_tradnl" b="1" dirty="0" smtClean="0"/>
              <a:t>o</a:t>
            </a:r>
            <a:r>
              <a:rPr lang="es-ES_tradnl" dirty="0" smtClean="0"/>
              <a:t> </a:t>
            </a:r>
            <a:r>
              <a:rPr lang="es-ES_tradnl" b="1" dirty="0" smtClean="0"/>
              <a:t>el</a:t>
            </a:r>
            <a:r>
              <a:rPr lang="es-ES_tradnl" dirty="0" smtClean="0"/>
              <a:t> restaurante?</a:t>
            </a:r>
          </a:p>
          <a:p>
            <a:endParaRPr lang="es-ES_tradnl" dirty="0" smtClean="0"/>
          </a:p>
          <a:p>
            <a:endParaRPr lang="es-ES_tradnl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0" y="5410200"/>
            <a:ext cx="24193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0000"/>
                </a:solidFill>
              </a:rPr>
              <a:t>Todavía</a:t>
            </a:r>
            <a:r>
              <a:rPr lang="es-ES_tradnl" dirty="0" smtClean="0"/>
              <a:t> no esta abierto</a:t>
            </a:r>
            <a:r>
              <a:rPr lang="en-US" dirty="0" smtClean="0"/>
              <a:t>.</a:t>
            </a:r>
          </a:p>
          <a:p>
            <a:r>
              <a:rPr lang="es-ES_tradnl" dirty="0" smtClean="0"/>
              <a:t>Se abre </a:t>
            </a:r>
            <a:r>
              <a:rPr lang="es-ES_tradnl" dirty="0" smtClean="0">
                <a:solidFill>
                  <a:srgbClr val="FF0000"/>
                </a:solidFill>
              </a:rPr>
              <a:t>en seguida</a:t>
            </a:r>
            <a:r>
              <a:rPr lang="es-ES_tradnl" dirty="0" smtClean="0"/>
              <a:t>.</a:t>
            </a:r>
          </a:p>
          <a:p>
            <a:r>
              <a:rPr lang="es-ES_tradnl" dirty="0" smtClean="0"/>
              <a:t>Se abre </a:t>
            </a:r>
            <a:r>
              <a:rPr lang="es-ES_tradnl" dirty="0" smtClean="0">
                <a:solidFill>
                  <a:srgbClr val="FF0000"/>
                </a:solidFill>
              </a:rPr>
              <a:t>pronto</a:t>
            </a:r>
            <a:r>
              <a:rPr lang="es-ES_tradnl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bn1.google.com/images?q=tbn:aSXNBlLsBi_x4M:http://www1.istockphoto.com/file_thumbview_approve/4123624/2/istockphoto_4123624_movie_theater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04800"/>
            <a:ext cx="2065946" cy="1881188"/>
          </a:xfrm>
          <a:prstGeom prst="rect">
            <a:avLst/>
          </a:prstGeom>
          <a:noFill/>
        </p:spPr>
      </p:pic>
      <p:pic>
        <p:nvPicPr>
          <p:cNvPr id="3" name="Picture 6" descr="http://tbn3.google.com/images?q=tbn:2SujRBI68WuYPM:http://www.ballparks.com/baseball/national/sheast70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304800"/>
            <a:ext cx="2147453" cy="1752600"/>
          </a:xfrm>
          <a:prstGeom prst="rect">
            <a:avLst/>
          </a:prstGeom>
          <a:noFill/>
        </p:spPr>
      </p:pic>
      <p:pic>
        <p:nvPicPr>
          <p:cNvPr id="4" name="Picture 12" descr="http://tbn2.google.com/images?q=tbn:Pv-SSn2epBx0NM:http://www.abc.net.au/reslib/200710/r188171_703750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2438400"/>
            <a:ext cx="2439007" cy="1905000"/>
          </a:xfrm>
          <a:prstGeom prst="rect">
            <a:avLst/>
          </a:prstGeom>
          <a:noFill/>
        </p:spPr>
      </p:pic>
      <p:pic>
        <p:nvPicPr>
          <p:cNvPr id="5" name="Picture 14" descr="http://tbn3.google.com/images?q=tbn:Ql531plPn9wyGM:http://www.cs.yale.edu/homes/wu-yinghua/photogallery/travelling/Metropolitan/124_2485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48000" y="2514600"/>
            <a:ext cx="2528759" cy="1905000"/>
          </a:xfrm>
          <a:prstGeom prst="rect">
            <a:avLst/>
          </a:prstGeom>
          <a:noFill/>
        </p:spPr>
      </p:pic>
      <p:pic>
        <p:nvPicPr>
          <p:cNvPr id="6" name="Picture 18" descr="http://tbn3.google.com/images?q=tbn:6PILb69nHxtS8M:http://farm2.static.flickr.com/1138/798429097_df97a2f46e.jpg%3Fv%3D0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4800" y="4724400"/>
            <a:ext cx="2308192" cy="1828800"/>
          </a:xfrm>
          <a:prstGeom prst="rect">
            <a:avLst/>
          </a:prstGeom>
          <a:noFill/>
        </p:spPr>
      </p:pic>
      <p:pic>
        <p:nvPicPr>
          <p:cNvPr id="7" name="Picture 22" descr="http://tbn2.google.com/images?q=tbn:wBbOD3_dYtISBM:http://lh3.ggpht.com/_qNiHpzN6McI/R_uu7_Lcd7I/AAAAAAAADcs/FGszYCszEuQ/Central%2BPark%2B%26%2BVicinity%2B-%2BMonuments%2Band%2BBuildings%2Bby%2Bwww.museumplanet.com%2B%2B050.jpg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867400" y="228600"/>
            <a:ext cx="2362200" cy="41148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990600" y="2133600"/>
            <a:ext cx="3677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el cine		              el estadio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" y="4419600"/>
            <a:ext cx="7096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el hospital                                     el museo                                  el monumento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14400" y="6488668"/>
            <a:ext cx="976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El teatro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505200" y="4826675"/>
            <a:ext cx="4191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 smtClean="0">
                <a:solidFill>
                  <a:srgbClr val="C00000"/>
                </a:solidFill>
              </a:rPr>
              <a:t>una película</a:t>
            </a:r>
          </a:p>
          <a:p>
            <a:pPr algn="ctr"/>
            <a:r>
              <a:rPr lang="es-ES_tradnl" sz="2000" dirty="0" smtClean="0">
                <a:solidFill>
                  <a:srgbClr val="C00000"/>
                </a:solidFill>
              </a:rPr>
              <a:t>un partido</a:t>
            </a:r>
          </a:p>
          <a:p>
            <a:pPr algn="ctr"/>
            <a:r>
              <a:rPr lang="es-ES_tradnl" sz="2000" dirty="0" smtClean="0">
                <a:solidFill>
                  <a:srgbClr val="C00000"/>
                </a:solidFill>
              </a:rPr>
              <a:t>una obra de teatro</a:t>
            </a:r>
          </a:p>
          <a:p>
            <a:pPr algn="ctr"/>
            <a:r>
              <a:rPr lang="es-ES_tradnl" sz="2000" dirty="0" smtClean="0">
                <a:solidFill>
                  <a:srgbClr val="C00000"/>
                </a:solidFill>
              </a:rPr>
              <a:t>el arte</a:t>
            </a:r>
          </a:p>
          <a:p>
            <a:pPr algn="ctr"/>
            <a:r>
              <a:rPr lang="es-ES_tradnl" sz="2000" dirty="0" smtClean="0">
                <a:solidFill>
                  <a:srgbClr val="C00000"/>
                </a:solidFill>
              </a:rPr>
              <a:t>los cuadros</a:t>
            </a:r>
          </a:p>
          <a:p>
            <a:pPr algn="ctr"/>
            <a:r>
              <a:rPr lang="es-ES_tradnl" sz="2000" dirty="0" smtClean="0">
                <a:solidFill>
                  <a:srgbClr val="C00000"/>
                </a:solidFill>
              </a:rPr>
              <a:t>las estatuas – las esculturas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e full size image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4800"/>
            <a:ext cx="4267200" cy="365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http://www.epinions.com/images/opti/49/76/pr-Tennis-Prince_MORE_Precision_OS_Tennis_Raquet_Junior-resized2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685800"/>
            <a:ext cx="2590800" cy="2590800"/>
          </a:xfrm>
          <a:prstGeom prst="rect">
            <a:avLst/>
          </a:prstGeom>
          <a:noFill/>
        </p:spPr>
      </p:pic>
      <p:pic>
        <p:nvPicPr>
          <p:cNvPr id="18436" name="Picture 4" descr="http://matchpointtrips.com/tennis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0" y="2438400"/>
            <a:ext cx="914400" cy="743415"/>
          </a:xfrm>
          <a:prstGeom prst="rect">
            <a:avLst/>
          </a:prstGeom>
          <a:noFill/>
        </p:spPr>
      </p:pic>
      <p:pic>
        <p:nvPicPr>
          <p:cNvPr id="18438" name="Picture 6" descr="http://tbn1.google.com/images?q=tbn:DjJRyTHCosDN-M:http://www.golfclub357.com/uploaded_images/golf-club-357---3-755307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67402" y="3227173"/>
            <a:ext cx="3276598" cy="3630827"/>
          </a:xfrm>
          <a:prstGeom prst="rect">
            <a:avLst/>
          </a:prstGeom>
          <a:noFill/>
        </p:spPr>
      </p:pic>
      <p:pic>
        <p:nvPicPr>
          <p:cNvPr id="18440" name="Picture 8" descr="http://tbn1.google.com/images?q=tbn:1K6ZEv9wxR120M:http://www.aerospaceweb.org/question/aerodynamics/sports/golf-ball.jp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934200" y="6172200"/>
            <a:ext cx="390526" cy="390526"/>
          </a:xfrm>
          <a:prstGeom prst="rect">
            <a:avLst/>
          </a:prstGeom>
          <a:noFill/>
        </p:spPr>
      </p:pic>
      <p:pic>
        <p:nvPicPr>
          <p:cNvPr id="18442" name="Picture 10" descr="http://tbn3.google.com/images?q=tbn:LZNzCXAxechWYM:http://www.juneauskatingclub.org/Figure%2520skates.jpg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352800" y="5029200"/>
            <a:ext cx="1828800" cy="1828800"/>
          </a:xfrm>
          <a:prstGeom prst="rect">
            <a:avLst/>
          </a:prstGeom>
          <a:noFill/>
        </p:spPr>
      </p:pic>
      <p:pic>
        <p:nvPicPr>
          <p:cNvPr id="18444" name="Picture 12" descr="http://tbn0.google.com/images?q=tbn:NcjogswAtLyk9M:http://www.comparestoreprices.co.uk/images/sk/skateasylum-anarchy-inline-skates--chaos-2-black--size-5.jpg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352800" y="3581400"/>
            <a:ext cx="1524000" cy="1664874"/>
          </a:xfrm>
          <a:prstGeom prst="rect">
            <a:avLst/>
          </a:prstGeom>
          <a:noFill/>
        </p:spPr>
      </p:pic>
      <p:pic>
        <p:nvPicPr>
          <p:cNvPr id="18446" name="Picture 14" descr="http://tbn0.google.com/images?q=tbn:WgtA7U-UvPTohM:http://www.clipartof.com/images/clipart/xsmall2/14395_standard_wood_baseball_bat.jpg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3733800"/>
            <a:ext cx="2362200" cy="2542371"/>
          </a:xfrm>
          <a:prstGeom prst="rect">
            <a:avLst/>
          </a:prstGeom>
          <a:noFill/>
        </p:spPr>
      </p:pic>
      <p:pic>
        <p:nvPicPr>
          <p:cNvPr id="18448" name="Picture 16" descr="http://tbn2.google.com/images?q=tbn:qlf6YHSYWiR_iM:http://www.baseballrampage.com/productphotos/A2000-KP92_back_display.jpg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143000" y="5181600"/>
            <a:ext cx="1371600" cy="1371601"/>
          </a:xfrm>
          <a:prstGeom prst="rect">
            <a:avLst/>
          </a:prstGeom>
          <a:noFill/>
        </p:spPr>
      </p:pic>
      <p:pic>
        <p:nvPicPr>
          <p:cNvPr id="18450" name="Picture 18" descr="http://tbn0.google.com/images?q=tbn:AAmIMKLWSDpj1M:http://blogs.villagevoice.com/runninscared/Rawlings_baseball.jpg">
            <a:hlinkClick r:id="rId19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981200" y="4343400"/>
            <a:ext cx="914400" cy="715020"/>
          </a:xfrm>
          <a:prstGeom prst="rect">
            <a:avLst/>
          </a:prstGeom>
          <a:noFill/>
        </p:spPr>
      </p:pic>
      <p:pic>
        <p:nvPicPr>
          <p:cNvPr id="18452" name="Picture 20" descr="http://tbn0.google.com/images?q=tbn:KIOMKlFL6tseOM:http://www.robbinssports.com/sporting-goods-store/images/molten-intermediate-rubber-recreational-football-afir.jpg">
            <a:hlinkClick r:id="rId21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4572000" y="304800"/>
            <a:ext cx="1466850" cy="1466850"/>
          </a:xfrm>
          <a:prstGeom prst="rect">
            <a:avLst/>
          </a:prstGeom>
          <a:noFill/>
        </p:spPr>
      </p:pic>
      <p:pic>
        <p:nvPicPr>
          <p:cNvPr id="18454" name="Picture 22" descr="http://tbn0.google.com/images?q=tbn:qlQMZMC5M3lU8M:http://upload.wikimedia.org/wikipedia/commons/thumb/e/ec/Soccer_ball.svg/600px-Soccer_ball.svg.png">
            <a:hlinkClick r:id="rId23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4648200" y="1447800"/>
            <a:ext cx="1209675" cy="1209676"/>
          </a:xfrm>
          <a:prstGeom prst="rect">
            <a:avLst/>
          </a:prstGeom>
          <a:noFill/>
        </p:spPr>
      </p:pic>
      <p:pic>
        <p:nvPicPr>
          <p:cNvPr id="18456" name="Picture 24" descr="http://tbn0.google.com/images?q=tbn:KTL0quFtkoivfM:http://upload.wikimedia.org/wikipedia/commons/4/48/Basketball.jpeg">
            <a:hlinkClick r:id="rId25"/>
          </p:cNvPr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4648201" y="2590800"/>
            <a:ext cx="1219199" cy="1219200"/>
          </a:xfrm>
          <a:prstGeom prst="rect">
            <a:avLst/>
          </a:prstGeom>
          <a:noFill/>
        </p:spPr>
      </p:pic>
      <p:pic>
        <p:nvPicPr>
          <p:cNvPr id="18458" name="Picture 26" descr="http://tbn0.google.com/images?q=tbn:yu1gil280nwkpM:https://id304.securedata.net/mecabrush.com/merchantmanager/images/uploads/red-helmet.jpg">
            <a:hlinkClick r:id="rId27"/>
          </p:cNvPr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2286000" y="5410200"/>
            <a:ext cx="1143000" cy="1019176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228600" y="0"/>
            <a:ext cx="8610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¿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Qué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buscaste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 o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compraste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 en….?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e full size image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4800"/>
            <a:ext cx="4267200" cy="365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www.epinions.com/images/opti/49/76/pr-Tennis-Prince_MORE_Precision_OS_Tennis_Raquet_Junior-resized2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685800"/>
            <a:ext cx="2590800" cy="2590800"/>
          </a:xfrm>
          <a:prstGeom prst="rect">
            <a:avLst/>
          </a:prstGeom>
          <a:noFill/>
        </p:spPr>
      </p:pic>
      <p:pic>
        <p:nvPicPr>
          <p:cNvPr id="4" name="Picture 4" descr="http://matchpointtrips.com/tennis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0" y="2438400"/>
            <a:ext cx="914400" cy="743415"/>
          </a:xfrm>
          <a:prstGeom prst="rect">
            <a:avLst/>
          </a:prstGeom>
          <a:noFill/>
        </p:spPr>
      </p:pic>
      <p:pic>
        <p:nvPicPr>
          <p:cNvPr id="5" name="Picture 6" descr="http://tbn1.google.com/images?q=tbn:DjJRyTHCosDN-M:http://www.golfclub357.com/uploaded_images/golf-club-357---3-755307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67402" y="3227173"/>
            <a:ext cx="3276598" cy="3630827"/>
          </a:xfrm>
          <a:prstGeom prst="rect">
            <a:avLst/>
          </a:prstGeom>
          <a:noFill/>
        </p:spPr>
      </p:pic>
      <p:pic>
        <p:nvPicPr>
          <p:cNvPr id="6" name="Picture 10" descr="http://tbn3.google.com/images?q=tbn:LZNzCXAxechWYM:http://www.juneauskatingclub.org/Figure%2520skates.jp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81400" y="4876800"/>
            <a:ext cx="1828800" cy="1828800"/>
          </a:xfrm>
          <a:prstGeom prst="rect">
            <a:avLst/>
          </a:prstGeom>
          <a:noFill/>
        </p:spPr>
      </p:pic>
      <p:pic>
        <p:nvPicPr>
          <p:cNvPr id="7" name="Picture 12" descr="http://tbn0.google.com/images?q=tbn:NcjogswAtLyk9M:http://www.comparestoreprices.co.uk/images/sk/skateasylum-anarchy-inline-skates--chaos-2-black--size-5.jpg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352800" y="3505200"/>
            <a:ext cx="1524000" cy="1664874"/>
          </a:xfrm>
          <a:prstGeom prst="rect">
            <a:avLst/>
          </a:prstGeom>
          <a:noFill/>
        </p:spPr>
      </p:pic>
      <p:pic>
        <p:nvPicPr>
          <p:cNvPr id="8" name="Picture 14" descr="http://tbn0.google.com/images?q=tbn:WgtA7U-UvPTohM:http://www.clipartof.com/images/clipart/xsmall2/14395_standard_wood_baseball_bat.jpg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3581400"/>
            <a:ext cx="2362200" cy="2542371"/>
          </a:xfrm>
          <a:prstGeom prst="rect">
            <a:avLst/>
          </a:prstGeom>
          <a:noFill/>
        </p:spPr>
      </p:pic>
      <p:pic>
        <p:nvPicPr>
          <p:cNvPr id="9" name="Picture 16" descr="http://tbn2.google.com/images?q=tbn:qlf6YHSYWiR_iM:http://www.baseballrampage.com/productphotos/A2000-KP92_back_display.jpg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066800" y="5181600"/>
            <a:ext cx="1371600" cy="1371601"/>
          </a:xfrm>
          <a:prstGeom prst="rect">
            <a:avLst/>
          </a:prstGeom>
          <a:noFill/>
        </p:spPr>
      </p:pic>
      <p:pic>
        <p:nvPicPr>
          <p:cNvPr id="10" name="Picture 18" descr="http://tbn0.google.com/images?q=tbn:AAmIMKLWSDpj1M:http://blogs.villagevoice.com/runninscared/Rawlings_baseball.jpg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057400" y="4267200"/>
            <a:ext cx="914400" cy="715020"/>
          </a:xfrm>
          <a:prstGeom prst="rect">
            <a:avLst/>
          </a:prstGeom>
          <a:noFill/>
        </p:spPr>
      </p:pic>
      <p:pic>
        <p:nvPicPr>
          <p:cNvPr id="11" name="Picture 20" descr="http://tbn0.google.com/images?q=tbn:KIOMKlFL6tseOM:http://www.robbinssports.com/sporting-goods-store/images/molten-intermediate-rubber-recreational-football-afir.jpg">
            <a:hlinkClick r:id="rId19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4267200" y="304800"/>
            <a:ext cx="1466850" cy="1466850"/>
          </a:xfrm>
          <a:prstGeom prst="rect">
            <a:avLst/>
          </a:prstGeom>
          <a:noFill/>
        </p:spPr>
      </p:pic>
      <p:pic>
        <p:nvPicPr>
          <p:cNvPr id="12" name="Picture 22" descr="http://tbn0.google.com/images?q=tbn:qlQMZMC5M3lU8M:http://upload.wikimedia.org/wikipedia/commons/thumb/e/ec/Soccer_ball.svg/600px-Soccer_ball.svg.png">
            <a:hlinkClick r:id="rId21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4343400" y="1447800"/>
            <a:ext cx="1209675" cy="1209676"/>
          </a:xfrm>
          <a:prstGeom prst="rect">
            <a:avLst/>
          </a:prstGeom>
          <a:noFill/>
        </p:spPr>
      </p:pic>
      <p:pic>
        <p:nvPicPr>
          <p:cNvPr id="13" name="Picture 24" descr="http://tbn0.google.com/images?q=tbn:KTL0quFtkoivfM:http://upload.wikimedia.org/wikipedia/commons/4/48/Basketball.jpeg">
            <a:hlinkClick r:id="rId23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4343401" y="2590800"/>
            <a:ext cx="1219199" cy="1219200"/>
          </a:xfrm>
          <a:prstGeom prst="rect">
            <a:avLst/>
          </a:prstGeom>
          <a:noFill/>
        </p:spPr>
      </p:pic>
      <p:pic>
        <p:nvPicPr>
          <p:cNvPr id="14" name="Picture 26" descr="http://tbn0.google.com/images?q=tbn:yu1gil280nwkpM:https://id304.securedata.net/mecabrush.com/merchantmanager/images/uploads/red-helmet.jpg">
            <a:hlinkClick r:id="rId25"/>
          </p:cNvPr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2438400" y="5410200"/>
            <a:ext cx="1143000" cy="1019176"/>
          </a:xfrm>
          <a:prstGeom prst="rect">
            <a:avLst/>
          </a:prstGeom>
          <a:noFill/>
        </p:spPr>
      </p:pic>
      <p:pic>
        <p:nvPicPr>
          <p:cNvPr id="15" name="Picture 8" descr="http://tbn1.google.com/images?q=tbn:1K6ZEv9wxR120M:http://www.aerospaceweb.org/question/aerodynamics/sports/golf-ball.jpg">
            <a:hlinkClick r:id="rId27"/>
          </p:cNvPr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6934200" y="6172200"/>
            <a:ext cx="390526" cy="390526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 </a:t>
            </a:r>
            <a:r>
              <a:rPr lang="en-US" sz="40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tienda</a:t>
            </a:r>
            <a:r>
              <a:rPr lang="en-US" sz="4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de </a:t>
            </a:r>
            <a:r>
              <a:rPr lang="en-US" sz="40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equipo</a:t>
            </a:r>
            <a:r>
              <a:rPr lang="en-US" sz="4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deportivo</a:t>
            </a:r>
            <a:endParaRPr lang="en-US" sz="4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86400" y="16002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/>
              <a:t>El balón de..</a:t>
            </a:r>
          </a:p>
          <a:p>
            <a:r>
              <a:rPr lang="es-ES_tradnl" sz="2000" b="1" dirty="0" smtClean="0"/>
              <a:t>Los balones de…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791200" y="685800"/>
            <a:ext cx="22074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b="1" dirty="0" smtClean="0"/>
              <a:t>La raqueta de tenis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28600" y="3886200"/>
            <a:ext cx="2061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b="1" dirty="0" smtClean="0"/>
              <a:t>El bate de béisbol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400" y="6477000"/>
            <a:ext cx="5378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/>
              <a:t>El guante de béisbol      El casco            Los patines</a:t>
            </a:r>
            <a:endParaRPr lang="en-US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057400" y="4953000"/>
            <a:ext cx="1158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b="1" dirty="0" smtClean="0"/>
              <a:t>La pelota</a:t>
            </a:r>
            <a:endParaRPr lang="en-US" sz="2000" b="1" dirty="0"/>
          </a:p>
        </p:txBody>
      </p:sp>
      <p:sp>
        <p:nvSpPr>
          <p:cNvPr id="23" name="Rectangle 22"/>
          <p:cNvSpPr/>
          <p:nvPr/>
        </p:nvSpPr>
        <p:spPr>
          <a:xfrm>
            <a:off x="7086600" y="2971800"/>
            <a:ext cx="1059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dirty="0" smtClean="0"/>
              <a:t>La pelota</a:t>
            </a:r>
            <a:endParaRPr lang="en-US" b="1" dirty="0"/>
          </a:p>
        </p:txBody>
      </p:sp>
      <p:sp>
        <p:nvSpPr>
          <p:cNvPr id="24" name="Rectangle 23"/>
          <p:cNvSpPr/>
          <p:nvPr/>
        </p:nvSpPr>
        <p:spPr>
          <a:xfrm>
            <a:off x="6400800" y="6488668"/>
            <a:ext cx="1059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dirty="0" smtClean="0"/>
              <a:t>La pelota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934200" y="3505200"/>
            <a:ext cx="1143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/>
              <a:t>El palo</a:t>
            </a:r>
          </a:p>
          <a:p>
            <a:r>
              <a:rPr lang="es-ES_tradnl" sz="2000" b="1" dirty="0" smtClean="0"/>
              <a:t>de golf</a:t>
            </a:r>
          </a:p>
          <a:p>
            <a:endParaRPr lang="es-ES_tradnl" sz="2000" b="1" dirty="0" smtClean="0"/>
          </a:p>
          <a:p>
            <a:r>
              <a:rPr lang="es-ES_tradnl" sz="2000" b="1" dirty="0" smtClean="0"/>
              <a:t>Los palos…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tbn3.google.com/images?q=tbn:rNBXtzwW1KkS2M:http://www.ajc.com/shared-blogs/ajc/fashion/cvs400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838200"/>
            <a:ext cx="48291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://tbn2.google.com/images?q=tbn:B_8qixAVOyQHRM:http://www.theimpulsivebuy.com/images/degree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685800"/>
            <a:ext cx="792600" cy="1525156"/>
          </a:xfrm>
          <a:prstGeom prst="rect">
            <a:avLst/>
          </a:prstGeom>
          <a:noFill/>
        </p:spPr>
      </p:pic>
      <p:pic>
        <p:nvPicPr>
          <p:cNvPr id="7172" name="Picture 4" descr="http://tbn1.google.com/images?q=tbn:Z3g1S_NAk-UzlM:http://images.buzzillions.com/images_products/08/75/johnson_baby_shampoo_original_20_fl_oz_reviews_1071887_raw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1800" y="228600"/>
            <a:ext cx="2019299" cy="2019301"/>
          </a:xfrm>
          <a:prstGeom prst="rect">
            <a:avLst/>
          </a:prstGeom>
          <a:noFill/>
        </p:spPr>
      </p:pic>
      <p:pic>
        <p:nvPicPr>
          <p:cNvPr id="7174" name="Picture 6" descr="http://tbn1.google.com/images?q=tbn:uooVzgrEYh3GnM:http://www.westons.com/acatalog/col2028v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62600" y="2133600"/>
            <a:ext cx="1981200" cy="1981202"/>
          </a:xfrm>
          <a:prstGeom prst="rect">
            <a:avLst/>
          </a:prstGeom>
          <a:noFill/>
        </p:spPr>
      </p:pic>
      <p:pic>
        <p:nvPicPr>
          <p:cNvPr id="7176" name="Picture 8" descr="http://tbn1.google.com/images?q=tbn:5FeJze4DPBu-gM:http://bp3.blogger.com/_OOCf1ow88qg/R7DUcH1FLlI/AAAAAAAAA7o/pdCvfvsqh2s/s400/flintstones%2Bvitamins.jp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486400" y="3962400"/>
            <a:ext cx="1295400" cy="1295400"/>
          </a:xfrm>
          <a:prstGeom prst="rect">
            <a:avLst/>
          </a:prstGeom>
          <a:noFill/>
        </p:spPr>
      </p:pic>
      <p:pic>
        <p:nvPicPr>
          <p:cNvPr id="7178" name="Picture 10" descr="http://tbn0.google.com/images?q=tbn:FFIkrw4-eJJHUM:http://www.theplacewithnoname.com/blogs/klessons/images/prescription_drugs.jpg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010400" y="4038600"/>
            <a:ext cx="1842775" cy="1552576"/>
          </a:xfrm>
          <a:prstGeom prst="rect">
            <a:avLst/>
          </a:prstGeom>
          <a:noFill/>
        </p:spPr>
      </p:pic>
      <p:pic>
        <p:nvPicPr>
          <p:cNvPr id="7180" name="Picture 12" descr="http://tbn3.google.com/images?q=tbn:TiuL9Rb8velvyM:http://www.rd.com/images/tfhimport/2006/200603_Soap_001.jpg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733800" y="4495800"/>
            <a:ext cx="1676400" cy="1966546"/>
          </a:xfrm>
          <a:prstGeom prst="rect">
            <a:avLst/>
          </a:prstGeom>
          <a:noFill/>
        </p:spPr>
      </p:pic>
      <p:pic>
        <p:nvPicPr>
          <p:cNvPr id="7182" name="Picture 14" descr="See full size image">
            <a:hlinkClick r:id="rId16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209800" y="4419600"/>
            <a:ext cx="1066800" cy="1066800"/>
          </a:xfrm>
          <a:prstGeom prst="rect">
            <a:avLst/>
          </a:prstGeom>
          <a:noFill/>
        </p:spPr>
      </p:pic>
      <p:pic>
        <p:nvPicPr>
          <p:cNvPr id="7184" name="Picture 16" descr="http://tbn2.google.com/images?q=tbn:5mvC5egWX6ySNM:http://1990toys.com/wp-content/uploads/2008/04/toothbrush.gif">
            <a:hlinkClick r:id="rId18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696200" y="2667000"/>
            <a:ext cx="1209675" cy="1085850"/>
          </a:xfrm>
          <a:prstGeom prst="rect">
            <a:avLst/>
          </a:prstGeom>
          <a:noFill/>
        </p:spPr>
      </p:pic>
      <p:pic>
        <p:nvPicPr>
          <p:cNvPr id="7186" name="Picture 18" descr="http://tbn1.google.com/images?q=tbn:u3f5Mjyd0ySs_M:http://www.sporthorseproducts.com/images/alumn-pulling-comb.jpg">
            <a:hlinkClick r:id="rId20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33400" y="4953000"/>
            <a:ext cx="1181100" cy="1181101"/>
          </a:xfrm>
          <a:prstGeom prst="rect">
            <a:avLst/>
          </a:prstGeom>
          <a:noFill/>
        </p:spPr>
      </p:pic>
      <p:pic>
        <p:nvPicPr>
          <p:cNvPr id="7188" name="Picture 20" descr="http://tbn0.google.com/images?q=tbn:qDb0t7IRtCFbsM:http://www.bathandunwind.com/img/products/3966.jpg">
            <a:hlinkClick r:id="rId22"/>
          </p:cNvPr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1981200" y="5334000"/>
            <a:ext cx="1238250" cy="123825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04800" y="0"/>
            <a:ext cx="59922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Por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qué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fuiste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a….?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tbn3.google.com/images?q=tbn:rNBXtzwW1KkS2M:http://www.ajc.com/shared-blogs/ajc/fashion/cvs400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838200"/>
            <a:ext cx="48291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tbn2.google.com/images?q=tbn:B_8qixAVOyQHRM:http://www.theimpulsivebuy.com/images/degree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685800"/>
            <a:ext cx="792600" cy="1525156"/>
          </a:xfrm>
          <a:prstGeom prst="rect">
            <a:avLst/>
          </a:prstGeom>
          <a:noFill/>
        </p:spPr>
      </p:pic>
      <p:pic>
        <p:nvPicPr>
          <p:cNvPr id="4" name="Picture 4" descr="http://tbn1.google.com/images?q=tbn:Z3g1S_NAk-UzlM:http://images.buzzillions.com/images_products/08/75/johnson_baby_shampoo_original_20_fl_oz_reviews_1071887_raw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1800" y="228600"/>
            <a:ext cx="2019299" cy="2019301"/>
          </a:xfrm>
          <a:prstGeom prst="rect">
            <a:avLst/>
          </a:prstGeom>
          <a:noFill/>
        </p:spPr>
      </p:pic>
      <p:pic>
        <p:nvPicPr>
          <p:cNvPr id="5" name="Picture 6" descr="http://tbn1.google.com/images?q=tbn:uooVzgrEYh3GnM:http://www.westons.com/acatalog/col2028v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62600" y="2133600"/>
            <a:ext cx="1981200" cy="1981202"/>
          </a:xfrm>
          <a:prstGeom prst="rect">
            <a:avLst/>
          </a:prstGeom>
          <a:noFill/>
        </p:spPr>
      </p:pic>
      <p:pic>
        <p:nvPicPr>
          <p:cNvPr id="6" name="Picture 8" descr="http://tbn1.google.com/images?q=tbn:5FeJze4DPBu-gM:http://bp3.blogger.com/_OOCf1ow88qg/R7DUcH1FLlI/AAAAAAAAA7o/pdCvfvsqh2s/s400/flintstones%2Bvitamins.jp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486400" y="3962400"/>
            <a:ext cx="1295400" cy="1295400"/>
          </a:xfrm>
          <a:prstGeom prst="rect">
            <a:avLst/>
          </a:prstGeom>
          <a:noFill/>
        </p:spPr>
      </p:pic>
      <p:pic>
        <p:nvPicPr>
          <p:cNvPr id="7" name="Picture 10" descr="http://tbn0.google.com/images?q=tbn:FFIkrw4-eJJHUM:http://www.theplacewithnoname.com/blogs/klessons/images/prescription_drugs.jpg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010400" y="4038600"/>
            <a:ext cx="1842775" cy="1552576"/>
          </a:xfrm>
          <a:prstGeom prst="rect">
            <a:avLst/>
          </a:prstGeom>
          <a:noFill/>
        </p:spPr>
      </p:pic>
      <p:pic>
        <p:nvPicPr>
          <p:cNvPr id="8" name="Picture 12" descr="http://tbn3.google.com/images?q=tbn:TiuL9Rb8velvyM:http://www.rd.com/images/tfhimport/2006/200603_Soap_001.jpg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733800" y="4495800"/>
            <a:ext cx="1676400" cy="1966546"/>
          </a:xfrm>
          <a:prstGeom prst="rect">
            <a:avLst/>
          </a:prstGeom>
          <a:noFill/>
        </p:spPr>
      </p:pic>
      <p:pic>
        <p:nvPicPr>
          <p:cNvPr id="9" name="Picture 14" descr="See full size image">
            <a:hlinkClick r:id="rId16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057400" y="4343400"/>
            <a:ext cx="1066800" cy="1066800"/>
          </a:xfrm>
          <a:prstGeom prst="rect">
            <a:avLst/>
          </a:prstGeom>
          <a:noFill/>
        </p:spPr>
      </p:pic>
      <p:pic>
        <p:nvPicPr>
          <p:cNvPr id="10" name="Picture 16" descr="http://tbn2.google.com/images?q=tbn:5mvC5egWX6ySNM:http://1990toys.com/wp-content/uploads/2008/04/toothbrush.gif">
            <a:hlinkClick r:id="rId18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772400" y="2209800"/>
            <a:ext cx="1209675" cy="1085850"/>
          </a:xfrm>
          <a:prstGeom prst="rect">
            <a:avLst/>
          </a:prstGeom>
          <a:noFill/>
        </p:spPr>
      </p:pic>
      <p:pic>
        <p:nvPicPr>
          <p:cNvPr id="11" name="Picture 18" descr="http://tbn1.google.com/images?q=tbn:u3f5Mjyd0ySs_M:http://www.sporthorseproducts.com/images/alumn-pulling-comb.jpg">
            <a:hlinkClick r:id="rId20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33400" y="4343400"/>
            <a:ext cx="1181100" cy="1181101"/>
          </a:xfrm>
          <a:prstGeom prst="rect">
            <a:avLst/>
          </a:prstGeom>
          <a:noFill/>
        </p:spPr>
      </p:pic>
      <p:pic>
        <p:nvPicPr>
          <p:cNvPr id="12" name="Picture 20" descr="http://tbn0.google.com/images?q=tbn:qDb0t7IRtCFbsM:http://www.bathandunwind.com/img/products/3966.jpg">
            <a:hlinkClick r:id="rId22"/>
          </p:cNvPr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533400" y="5410200"/>
            <a:ext cx="1238250" cy="123825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0" y="0"/>
            <a:ext cx="770076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….la </a:t>
            </a:r>
            <a:r>
              <a:rPr lang="en-US" sz="4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farmacía</a:t>
            </a:r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/ la </a:t>
            </a:r>
            <a:r>
              <a:rPr lang="en-US" sz="4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droguería</a:t>
            </a:r>
            <a:endParaRPr lang="en-US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76237" y="2149019"/>
            <a:ext cx="3594638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b="1" dirty="0" smtClean="0"/>
              <a:t>el desodorante     el champú</a:t>
            </a:r>
          </a:p>
          <a:p>
            <a:endParaRPr lang="es-ES_tradnl" sz="2000" b="1" dirty="0"/>
          </a:p>
          <a:p>
            <a:endParaRPr lang="es-ES_tradnl" sz="2000" b="1" dirty="0" smtClean="0"/>
          </a:p>
          <a:p>
            <a:endParaRPr lang="es-ES_tradnl" sz="2000" b="1" dirty="0"/>
          </a:p>
          <a:p>
            <a:r>
              <a:rPr lang="es-ES_tradnl" sz="2000" b="1" dirty="0" smtClean="0"/>
              <a:t>la pasta dentífrica   el cepillo de</a:t>
            </a:r>
          </a:p>
          <a:p>
            <a:r>
              <a:rPr lang="es-ES_tradnl" sz="2000" b="1" dirty="0"/>
              <a:t>	</a:t>
            </a:r>
            <a:r>
              <a:rPr lang="es-ES_tradnl" sz="2000" b="1" dirty="0" smtClean="0"/>
              <a:t>	    dientes</a:t>
            </a:r>
          </a:p>
          <a:p>
            <a:endParaRPr lang="es-ES_tradnl" sz="2000" b="1" dirty="0"/>
          </a:p>
          <a:p>
            <a:endParaRPr lang="es-ES_tradnl" sz="2000" b="1" dirty="0" smtClean="0"/>
          </a:p>
          <a:p>
            <a:endParaRPr lang="es-ES_tradnl" sz="2000" b="1" dirty="0"/>
          </a:p>
          <a:p>
            <a:endParaRPr lang="es-ES_tradnl" sz="2000" b="1" dirty="0" smtClean="0"/>
          </a:p>
          <a:p>
            <a:r>
              <a:rPr lang="es-ES_tradnl" sz="2000" b="1" dirty="0" smtClean="0"/>
              <a:t>las vitaminas</a:t>
            </a:r>
          </a:p>
          <a:p>
            <a:r>
              <a:rPr lang="es-ES_tradnl" sz="2000" b="1" dirty="0" smtClean="0"/>
              <a:t>		la medicina </a:t>
            </a:r>
            <a:endParaRPr lang="en-US" sz="2000" b="1" dirty="0" smtClean="0"/>
          </a:p>
          <a:p>
            <a:r>
              <a:rPr lang="es-ES_tradnl" sz="2000" b="1" dirty="0"/>
              <a:t>	 </a:t>
            </a:r>
            <a:r>
              <a:rPr lang="es-ES_tradnl" sz="2000" b="1" dirty="0" smtClean="0"/>
              <a:t>         	las pastillas</a:t>
            </a:r>
          </a:p>
          <a:p>
            <a:r>
              <a:rPr lang="es-ES_tradnl" sz="2000" b="1" dirty="0"/>
              <a:t>	 </a:t>
            </a:r>
            <a:r>
              <a:rPr lang="es-ES_tradnl" sz="2000" b="1" dirty="0" smtClean="0"/>
              <a:t>         	el jarabe</a:t>
            </a:r>
          </a:p>
          <a:p>
            <a:r>
              <a:rPr lang="es-ES_tradnl" sz="2000" b="1" dirty="0" smtClean="0"/>
              <a:t>llenar una receta para….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4800" y="5226784"/>
            <a:ext cx="43572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b="1" dirty="0" smtClean="0"/>
              <a:t>el peine    la hoja de afeitar</a:t>
            </a:r>
          </a:p>
          <a:p>
            <a:endParaRPr lang="es-ES_tradnl" sz="2000" b="1" dirty="0"/>
          </a:p>
          <a:p>
            <a:endParaRPr lang="es-ES_tradnl" sz="2000" b="1" dirty="0" smtClean="0"/>
          </a:p>
          <a:p>
            <a:endParaRPr lang="es-ES_tradnl" sz="2000" b="1" dirty="0"/>
          </a:p>
          <a:p>
            <a:r>
              <a:rPr lang="es-ES_tradnl" sz="2000" b="1" dirty="0" smtClean="0"/>
              <a:t>el cepillo                                         el jabón</a:t>
            </a:r>
            <a:endParaRPr 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33400" y="838200"/>
            <a:ext cx="4831707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b="1" dirty="0" smtClean="0"/>
              <a:t>…para buscar, comprar, llenar…</a:t>
            </a:r>
          </a:p>
          <a:p>
            <a:r>
              <a:rPr lang="es-ES_tradnl" sz="2800" b="1" dirty="0" smtClean="0"/>
              <a:t>…porque necesité…</a:t>
            </a:r>
          </a:p>
          <a:p>
            <a:endParaRPr lang="es-ES_trad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tbn0.google.com/images?q=tbn:LaFgpmm6bL1JAM:http://www.greatneckplaza.net/historic/_img/locations/Post-Office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838200"/>
            <a:ext cx="5257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://tbn0.google.com/images?q=tbn:bxek6702-TOO-M:http://www.mi-water.org/miawwa/images/contact-us-form-mailbox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1066800"/>
            <a:ext cx="1729740" cy="3008246"/>
          </a:xfrm>
          <a:prstGeom prst="rect">
            <a:avLst/>
          </a:prstGeom>
          <a:noFill/>
        </p:spPr>
      </p:pic>
      <p:pic>
        <p:nvPicPr>
          <p:cNvPr id="6148" name="Picture 4" descr="http://tbn2.google.com/images?q=tbn:bnfiLe_Gz9CtTM:http://i2.iofferphoto.com/img/1105603200/_i/5189321/1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43800" y="4953000"/>
            <a:ext cx="1104900" cy="1104901"/>
          </a:xfrm>
          <a:prstGeom prst="rect">
            <a:avLst/>
          </a:prstGeom>
          <a:noFill/>
        </p:spPr>
      </p:pic>
      <p:pic>
        <p:nvPicPr>
          <p:cNvPr id="6150" name="Picture 6" descr="http://www.radiodragon.net/musicforest/Images/Programs/PostcardSpain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9600" y="4800600"/>
            <a:ext cx="2996762" cy="1738122"/>
          </a:xfrm>
          <a:prstGeom prst="rect">
            <a:avLst/>
          </a:prstGeom>
          <a:noFill/>
        </p:spPr>
      </p:pic>
      <p:pic>
        <p:nvPicPr>
          <p:cNvPr id="6152" name="Picture 8" descr="General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343400" y="4648200"/>
            <a:ext cx="2819400" cy="1778127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990600" y="152400"/>
            <a:ext cx="71775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ES_tradnl" sz="40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¿Qué hiciste o compraste en…..?</a:t>
            </a:r>
            <a:endParaRPr lang="en-US" sz="40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tbn0.google.com/images?q=tbn:LaFgpmm6bL1JAM:http://www.greatneckplaza.net/historic/_img/locations/Post-Office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81000"/>
            <a:ext cx="5257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tbn0.google.com/images?q=tbn:bxek6702-TOO-M:http://www.mi-water.org/miawwa/images/contact-us-form-mailbox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609600"/>
            <a:ext cx="1729740" cy="3008246"/>
          </a:xfrm>
          <a:prstGeom prst="rect">
            <a:avLst/>
          </a:prstGeom>
          <a:noFill/>
        </p:spPr>
      </p:pic>
      <p:pic>
        <p:nvPicPr>
          <p:cNvPr id="4" name="Picture 4" descr="http://tbn2.google.com/images?q=tbn:bnfiLe_Gz9CtTM:http://i2.iofferphoto.com/img/1105603200/_i/5189321/1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67600" y="4876800"/>
            <a:ext cx="1104900" cy="1104901"/>
          </a:xfrm>
          <a:prstGeom prst="rect">
            <a:avLst/>
          </a:prstGeom>
          <a:noFill/>
        </p:spPr>
      </p:pic>
      <p:pic>
        <p:nvPicPr>
          <p:cNvPr id="5" name="Picture 6" descr="http://www.radiodragon.net/musicforest/Images/Programs/PostcardSpain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90600" y="4648200"/>
            <a:ext cx="2996762" cy="1738122"/>
          </a:xfrm>
          <a:prstGeom prst="rect">
            <a:avLst/>
          </a:prstGeom>
          <a:noFill/>
        </p:spPr>
      </p:pic>
      <p:pic>
        <p:nvPicPr>
          <p:cNvPr id="6" name="Picture 8" descr="General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343400" y="4495800"/>
            <a:ext cx="2819400" cy="1778127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371600" y="0"/>
            <a:ext cx="32160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…el correo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2800" y="3581400"/>
            <a:ext cx="1079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b="1" dirty="0" smtClean="0"/>
              <a:t>El buzón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295400" y="6172200"/>
            <a:ext cx="7444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b="1" dirty="0" smtClean="0"/>
              <a:t>La tarjeta postal                                la carta    el sobre                el sello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867400" y="228600"/>
            <a:ext cx="137396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600" b="1" dirty="0" smtClean="0">
                <a:solidFill>
                  <a:schemeClr val="accent1">
                    <a:lumMod val="75000"/>
                  </a:schemeClr>
                </a:solidFill>
              </a:rPr>
              <a:t>Enviar</a:t>
            </a:r>
          </a:p>
          <a:p>
            <a:r>
              <a:rPr lang="es-ES_tradnl" sz="3600" b="1" dirty="0" smtClean="0">
                <a:solidFill>
                  <a:schemeClr val="accent1">
                    <a:lumMod val="75000"/>
                  </a:schemeClr>
                </a:solidFill>
              </a:rPr>
              <a:t>Echar</a:t>
            </a:r>
          </a:p>
          <a:p>
            <a:r>
              <a:rPr lang="es-ES_tradnl" sz="3600" b="1" dirty="0" smtClean="0">
                <a:solidFill>
                  <a:schemeClr val="accent1">
                    <a:lumMod val="75000"/>
                  </a:schemeClr>
                </a:solidFill>
              </a:rPr>
              <a:t>Poner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3938</TotalTime>
  <Words>405</Words>
  <Application>Microsoft Macintosh PowerPoint</Application>
  <PresentationFormat>On-screen Show (4:3)</PresentationFormat>
  <Paragraphs>114</Paragraphs>
  <Slides>20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Karen R Bardash</dc:creator>
  <cp:lastModifiedBy>GNPS</cp:lastModifiedBy>
  <cp:revision>52</cp:revision>
  <dcterms:created xsi:type="dcterms:W3CDTF">2010-12-20T17:43:09Z</dcterms:created>
  <dcterms:modified xsi:type="dcterms:W3CDTF">2010-12-20T18:01:21Z</dcterms:modified>
</cp:coreProperties>
</file>