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gif" ContentType="image/gi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handoutMasterIdLst>
    <p:handoutMasterId r:id="rId14"/>
  </p:handoutMasterIdLst>
  <p:sldIdLst>
    <p:sldId id="267" r:id="rId2"/>
    <p:sldId id="256" r:id="rId3"/>
    <p:sldId id="262" r:id="rId4"/>
    <p:sldId id="263" r:id="rId5"/>
    <p:sldId id="264" r:id="rId6"/>
    <p:sldId id="265" r:id="rId7"/>
    <p:sldId id="266" r:id="rId8"/>
    <p:sldId id="258" r:id="rId9"/>
    <p:sldId id="259" r:id="rId10"/>
    <p:sldId id="257" r:id="rId11"/>
    <p:sldId id="260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C8BD-189F-EE47-8A36-6BBAC0B3A601}" type="datetimeFigureOut">
              <a:rPr lang="en-US" smtClean="0"/>
              <a:t>12/8/10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533C1-967F-9942-A4BA-32D4FB7D45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95C9-74B5-4B1F-9BA9-0410F8F4F3A4}" type="datetimeFigureOut">
              <a:rPr lang="en-US" smtClean="0"/>
              <a:pPr/>
              <a:t>12/8/10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6B54-A2AB-495E-8789-BEB1203DC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95C9-74B5-4B1F-9BA9-0410F8F4F3A4}" type="datetimeFigureOut">
              <a:rPr lang="en-US" smtClean="0"/>
              <a:pPr/>
              <a:t>12/8/10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6B54-A2AB-495E-8789-BEB1203DC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95C9-74B5-4B1F-9BA9-0410F8F4F3A4}" type="datetimeFigureOut">
              <a:rPr lang="en-US" smtClean="0"/>
              <a:pPr/>
              <a:t>12/8/10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6B54-A2AB-495E-8789-BEB1203DC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95C9-74B5-4B1F-9BA9-0410F8F4F3A4}" type="datetimeFigureOut">
              <a:rPr lang="en-US" smtClean="0"/>
              <a:pPr/>
              <a:t>12/8/10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6B54-A2AB-495E-8789-BEB1203DC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95C9-74B5-4B1F-9BA9-0410F8F4F3A4}" type="datetimeFigureOut">
              <a:rPr lang="en-US" smtClean="0"/>
              <a:pPr/>
              <a:t>12/8/10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6B54-A2AB-495E-8789-BEB1203DC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95C9-74B5-4B1F-9BA9-0410F8F4F3A4}" type="datetimeFigureOut">
              <a:rPr lang="en-US" smtClean="0"/>
              <a:pPr/>
              <a:t>12/8/10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6B54-A2AB-495E-8789-BEB1203DC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95C9-74B5-4B1F-9BA9-0410F8F4F3A4}" type="datetimeFigureOut">
              <a:rPr lang="en-US" smtClean="0"/>
              <a:pPr/>
              <a:t>12/8/10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6B54-A2AB-495E-8789-BEB1203DC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95C9-74B5-4B1F-9BA9-0410F8F4F3A4}" type="datetimeFigureOut">
              <a:rPr lang="en-US" smtClean="0"/>
              <a:pPr/>
              <a:t>12/8/10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6B54-A2AB-495E-8789-BEB1203DC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95C9-74B5-4B1F-9BA9-0410F8F4F3A4}" type="datetimeFigureOut">
              <a:rPr lang="en-US" smtClean="0"/>
              <a:pPr/>
              <a:t>12/8/10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6B54-A2AB-495E-8789-BEB1203DC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95C9-74B5-4B1F-9BA9-0410F8F4F3A4}" type="datetimeFigureOut">
              <a:rPr lang="en-US" smtClean="0"/>
              <a:pPr/>
              <a:t>12/8/10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6B54-A2AB-495E-8789-BEB1203DC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95C9-74B5-4B1F-9BA9-0410F8F4F3A4}" type="datetimeFigureOut">
              <a:rPr lang="en-US" smtClean="0"/>
              <a:pPr/>
              <a:t>12/8/10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6B54-A2AB-495E-8789-BEB1203DC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A95C9-74B5-4B1F-9BA9-0410F8F4F3A4}" type="datetimeFigureOut">
              <a:rPr lang="en-US" smtClean="0"/>
              <a:pPr/>
              <a:t>12/8/10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B6B54-A2AB-495E-8789-BEB1203DC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4" Type="http://schemas.openxmlformats.org/officeDocument/2006/relationships/image" Target="../media/image3.jpeg"/><Relationship Id="rId10" Type="http://schemas.openxmlformats.org/officeDocument/2006/relationships/image" Target="../media/image9.jpeg"/><Relationship Id="rId5" Type="http://schemas.openxmlformats.org/officeDocument/2006/relationships/image" Target="../media/image4.jpe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Relationship Id="rId9" Type="http://schemas.openxmlformats.org/officeDocument/2006/relationships/image" Target="../media/image8.jpeg"/><Relationship Id="rId3" Type="http://schemas.openxmlformats.org/officeDocument/2006/relationships/image" Target="../media/image2.jpeg"/><Relationship Id="rId6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3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4" name="Picture 8" descr="http://www.stockdall.com/images/foot_lock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0"/>
            <a:ext cx="2057400" cy="16764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0" y="2514600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Vamos</a:t>
            </a:r>
            <a:r>
              <a:rPr lang="en-US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de </a:t>
            </a:r>
            <a:r>
              <a:rPr lang="en-US" sz="7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compras</a:t>
            </a:r>
            <a:endParaRPr lang="en-US" sz="7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s-ES_tradnl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 ver lo qué hay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4578" name="Picture 2" descr="http://www.aribaoil.net/credit%20card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934211" cy="2667000"/>
          </a:xfrm>
          <a:prstGeom prst="rect">
            <a:avLst/>
          </a:prstGeom>
          <a:noFill/>
        </p:spPr>
      </p:pic>
      <p:pic>
        <p:nvPicPr>
          <p:cNvPr id="24580" name="Picture 4" descr="http://andrewanderin.com/images/Macys2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0"/>
            <a:ext cx="3931978" cy="1050925"/>
          </a:xfrm>
          <a:prstGeom prst="rect">
            <a:avLst/>
          </a:prstGeom>
          <a:noFill/>
        </p:spPr>
      </p:pic>
      <p:pic>
        <p:nvPicPr>
          <p:cNvPr id="24582" name="Picture 6" descr="http://www.lifeontop.com/wp-content/uploads/2007/05/tiffa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914400"/>
            <a:ext cx="3429000" cy="1844802"/>
          </a:xfrm>
          <a:prstGeom prst="rect">
            <a:avLst/>
          </a:prstGeom>
          <a:noFill/>
        </p:spPr>
      </p:pic>
      <p:pic>
        <p:nvPicPr>
          <p:cNvPr id="24586" name="Picture 10" descr="http://paprika.blogs.com/photos/uncategorized/2007/10/23/cash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800600"/>
            <a:ext cx="2743200" cy="2057400"/>
          </a:xfrm>
          <a:prstGeom prst="rect">
            <a:avLst/>
          </a:prstGeom>
          <a:noFill/>
        </p:spPr>
      </p:pic>
      <p:pic>
        <p:nvPicPr>
          <p:cNvPr id="24588" name="Picture 12" descr="http://api.ning.com/files/voik8P*hFA77MK8f0kEhAO5mcpmsaKQEh2nBRba1Vsk_/sal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67000" y="4800600"/>
            <a:ext cx="2362200" cy="2057400"/>
          </a:xfrm>
          <a:prstGeom prst="rect">
            <a:avLst/>
          </a:prstGeom>
          <a:noFill/>
        </p:spPr>
      </p:pic>
      <p:pic>
        <p:nvPicPr>
          <p:cNvPr id="24590" name="Picture 14" descr="http://sfbay.redfin.com/blog/files/2008/05/iconbargains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00600" y="4663440"/>
            <a:ext cx="2057400" cy="2194560"/>
          </a:xfrm>
          <a:prstGeom prst="rect">
            <a:avLst/>
          </a:prstGeom>
          <a:noFill/>
        </p:spPr>
      </p:pic>
      <p:pic>
        <p:nvPicPr>
          <p:cNvPr id="24592" name="Picture 16" descr="http://www.illustrationsof.com/images/clipart/thumbnail2/9421_angry_female_cashier_working_on_a_cash_register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00" y="4632960"/>
            <a:ext cx="2286000" cy="2225040"/>
          </a:xfrm>
          <a:prstGeom prst="rect">
            <a:avLst/>
          </a:prstGeom>
          <a:noFill/>
        </p:spPr>
      </p:pic>
      <p:pic>
        <p:nvPicPr>
          <p:cNvPr id="12290" name="Picture 2" descr="http://www.senderberl.com/books/Barnes_&amp;_Noble_log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71583" y="1600200"/>
            <a:ext cx="2972417" cy="974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silvertechsales.net/zen/images/Italian%20Mosaic%20Genuine%20Lambskin%20Leather%20Jack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762000"/>
            <a:ext cx="5029200" cy="5029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876800" y="4572000"/>
            <a:ext cx="36420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$379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chaqueta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53000" y="990600"/>
            <a:ext cx="3962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dirty="0" smtClean="0"/>
              <a:t>¿Qué es?</a:t>
            </a:r>
          </a:p>
          <a:p>
            <a:r>
              <a:rPr lang="es-ES_tradnl" sz="2800" dirty="0" smtClean="0"/>
              <a:t>¿De qué color es?</a:t>
            </a:r>
          </a:p>
          <a:p>
            <a:r>
              <a:rPr lang="es-ES_tradnl" sz="2800" dirty="0" smtClean="0"/>
              <a:t>¿De que tela está hecha?</a:t>
            </a:r>
          </a:p>
          <a:p>
            <a:r>
              <a:rPr lang="es-ES_tradnl" sz="2800" dirty="0" smtClean="0"/>
              <a:t>¿Es elegante o deportiva?</a:t>
            </a:r>
          </a:p>
          <a:p>
            <a:r>
              <a:rPr lang="es-ES_tradnl" sz="2800" dirty="0" smtClean="0"/>
              <a:t>¿Cuánto cuesta?</a:t>
            </a:r>
          </a:p>
          <a:p>
            <a:r>
              <a:rPr lang="es-ES_tradnl" sz="2800" dirty="0" smtClean="0"/>
              <a:t>¿Qué te parece…?</a:t>
            </a:r>
          </a:p>
          <a:p>
            <a:r>
              <a:rPr lang="es-ES_tradnl" sz="2800" dirty="0" smtClean="0"/>
              <a:t>¿Es una ganga?</a:t>
            </a:r>
          </a:p>
          <a:p>
            <a:r>
              <a:rPr lang="es-ES_tradnl" sz="2800" dirty="0" smtClean="0"/>
              <a:t>¿Por qué?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www.tannershaven.com/images/purse103%20(Small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8200"/>
            <a:ext cx="4819650" cy="496444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305702" y="5103674"/>
            <a:ext cx="2411613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$34</a:t>
            </a:r>
          </a:p>
          <a:p>
            <a:pPr algn="ctr"/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El </a:t>
            </a:r>
            <a:r>
              <a:rPr lang="en-US" sz="5400" b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bolso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81600" y="1066800"/>
            <a:ext cx="3962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dirty="0" smtClean="0"/>
              <a:t>¿Qué es?</a:t>
            </a:r>
          </a:p>
          <a:p>
            <a:r>
              <a:rPr lang="es-ES_tradnl" sz="2800" dirty="0" smtClean="0"/>
              <a:t>¿De qué colores es?</a:t>
            </a:r>
          </a:p>
          <a:p>
            <a:r>
              <a:rPr lang="es-ES_tradnl" sz="2800" dirty="0" smtClean="0"/>
              <a:t>¿Es de colores claros, oscuros, vivos o pasteles?</a:t>
            </a:r>
          </a:p>
          <a:p>
            <a:r>
              <a:rPr lang="es-ES_tradnl" sz="2800" dirty="0" smtClean="0"/>
              <a:t>¿Es de sólo un color?</a:t>
            </a:r>
          </a:p>
          <a:p>
            <a:r>
              <a:rPr lang="es-ES_tradnl" sz="2800" dirty="0" smtClean="0"/>
              <a:t>¿Es exagerado?</a:t>
            </a:r>
          </a:p>
          <a:p>
            <a:r>
              <a:rPr lang="es-ES_tradnl" sz="2800" dirty="0" smtClean="0"/>
              <a:t>¿Cuánto cuesta?</a:t>
            </a:r>
          </a:p>
          <a:p>
            <a:r>
              <a:rPr lang="es-ES_tradnl" sz="2800" dirty="0" smtClean="0"/>
              <a:t>¿</a:t>
            </a:r>
            <a:r>
              <a:rPr lang="es-ES_tradnl" sz="2800" dirty="0" smtClean="0"/>
              <a:t>Lo </a:t>
            </a:r>
            <a:r>
              <a:rPr lang="es-ES_tradnl" sz="2800" dirty="0" smtClean="0"/>
              <a:t>comprarías?</a:t>
            </a:r>
          </a:p>
          <a:p>
            <a:r>
              <a:rPr lang="es-ES_tradnl" sz="2800" dirty="0" smtClean="0"/>
              <a:t>¿Por qué?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shinymedia.headshift.com/shoewawa/images/photos/uncategorized/greenboots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85800"/>
            <a:ext cx="3505200" cy="543172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029200" y="4724400"/>
            <a:ext cx="28469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$598</a:t>
            </a:r>
          </a:p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Las </a:t>
            </a:r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botas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62400" y="762000"/>
            <a:ext cx="5181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dirty="0" smtClean="0"/>
              <a:t>¿Qué  son?</a:t>
            </a:r>
          </a:p>
          <a:p>
            <a:r>
              <a:rPr lang="es-ES_tradnl" sz="2800" dirty="0" smtClean="0"/>
              <a:t>¿De qué color son?</a:t>
            </a:r>
          </a:p>
          <a:p>
            <a:r>
              <a:rPr lang="es-ES_tradnl" sz="2800" dirty="0" smtClean="0"/>
              <a:t>¿De qué están hechas?</a:t>
            </a:r>
          </a:p>
          <a:p>
            <a:r>
              <a:rPr lang="es-ES_tradnl" sz="2800" dirty="0" smtClean="0"/>
              <a:t>¿Cómo son? ¿altas-bajas?</a:t>
            </a:r>
          </a:p>
          <a:p>
            <a:r>
              <a:rPr lang="es-ES_tradnl" sz="2800" dirty="0" smtClean="0"/>
              <a:t>¿De </a:t>
            </a:r>
            <a:r>
              <a:rPr lang="es-ES_tradnl" sz="2800" smtClean="0"/>
              <a:t>dónde las </a:t>
            </a:r>
            <a:r>
              <a:rPr lang="es-ES_tradnl" sz="2800" dirty="0" smtClean="0"/>
              <a:t>puedes comprar?</a:t>
            </a:r>
            <a:endParaRPr lang="es-ES_tradnl" sz="2800" dirty="0"/>
          </a:p>
          <a:p>
            <a:r>
              <a:rPr lang="es-ES_tradnl" sz="2800" dirty="0" smtClean="0"/>
              <a:t>¿Son para los hombres?</a:t>
            </a:r>
          </a:p>
          <a:p>
            <a:r>
              <a:rPr lang="es-ES_tradnl" sz="2800" dirty="0" smtClean="0"/>
              <a:t>¿Cuánto cuestan?</a:t>
            </a:r>
          </a:p>
          <a:p>
            <a:r>
              <a:rPr lang="es-ES_tradnl" sz="2800" dirty="0" smtClean="0"/>
              <a:t>¿Qué te parece…?</a:t>
            </a:r>
          </a:p>
          <a:p>
            <a:r>
              <a:rPr lang="es-ES_tradnl" sz="2800" dirty="0" smtClean="0"/>
              <a:t>¿Es una ganga?</a:t>
            </a:r>
          </a:p>
          <a:p>
            <a:r>
              <a:rPr lang="es-ES_tradnl" sz="2800" dirty="0" smtClean="0"/>
              <a:t>¿Por qué?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ed Dre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685800"/>
            <a:ext cx="3577133" cy="5486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0" y="4648200"/>
            <a:ext cx="3581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$252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vestido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685800"/>
            <a:ext cx="480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¿Qué es?</a:t>
            </a:r>
          </a:p>
          <a:p>
            <a:r>
              <a:rPr lang="es-ES_tradnl" sz="2800" dirty="0" smtClean="0"/>
              <a:t>¿De qué color es?</a:t>
            </a:r>
          </a:p>
          <a:p>
            <a:r>
              <a:rPr lang="es-ES_tradnl" sz="2800" dirty="0" smtClean="0"/>
              <a:t>¿De que tela está hecho?</a:t>
            </a:r>
          </a:p>
          <a:p>
            <a:r>
              <a:rPr lang="es-ES_tradnl" sz="2800" dirty="0" smtClean="0"/>
              <a:t>¿Cómo es?</a:t>
            </a:r>
          </a:p>
          <a:p>
            <a:r>
              <a:rPr lang="es-ES_tradnl" sz="2800" dirty="0" smtClean="0"/>
              <a:t>¿De dónde lo puedes comprar?</a:t>
            </a:r>
          </a:p>
          <a:p>
            <a:r>
              <a:rPr lang="es-ES_tradnl" sz="2800" dirty="0" smtClean="0"/>
              <a:t>¿Cuánto cuesta?</a:t>
            </a:r>
          </a:p>
          <a:p>
            <a:r>
              <a:rPr lang="es-ES_tradnl" sz="2800" dirty="0" smtClean="0"/>
              <a:t>¿Qué te parece…?</a:t>
            </a:r>
          </a:p>
          <a:p>
            <a:r>
              <a:rPr lang="es-ES_tradnl" sz="2800" dirty="0" smtClean="0"/>
              <a:t>¿Es una ganga?</a:t>
            </a:r>
          </a:p>
          <a:p>
            <a:r>
              <a:rPr lang="es-ES_tradnl" sz="2800" dirty="0" smtClean="0"/>
              <a:t>¿Por qué?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tinneys-irish-shop.com/shop/data/images_g/2705-823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4785783" cy="5105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800600" y="4724400"/>
            <a:ext cx="26673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$133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El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sueter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5800" y="685800"/>
            <a:ext cx="464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dirty="0" smtClean="0"/>
              <a:t>¿Qué es?</a:t>
            </a:r>
          </a:p>
          <a:p>
            <a:r>
              <a:rPr lang="es-ES_tradnl" sz="2800" dirty="0" smtClean="0"/>
              <a:t>¿De qué color es?</a:t>
            </a:r>
          </a:p>
          <a:p>
            <a:r>
              <a:rPr lang="es-ES_tradnl" sz="2800" dirty="0" smtClean="0"/>
              <a:t>¿De qué tela está hecho?</a:t>
            </a:r>
          </a:p>
          <a:p>
            <a:r>
              <a:rPr lang="es-ES_tradnl" sz="2800" dirty="0" smtClean="0"/>
              <a:t>¿Cómo es?</a:t>
            </a:r>
          </a:p>
          <a:p>
            <a:r>
              <a:rPr lang="es-ES_tradnl" sz="2800" dirty="0" smtClean="0"/>
              <a:t>¿En qué estación lo llevarías?</a:t>
            </a:r>
          </a:p>
          <a:p>
            <a:r>
              <a:rPr lang="es-ES_tradnl" sz="2800" dirty="0" smtClean="0"/>
              <a:t>¿Cuánto cuesta?</a:t>
            </a:r>
          </a:p>
          <a:p>
            <a:r>
              <a:rPr lang="es-ES_tradnl" sz="2800" dirty="0" smtClean="0"/>
              <a:t>¿Qué te parece…?</a:t>
            </a:r>
          </a:p>
          <a:p>
            <a:r>
              <a:rPr lang="es-ES_tradnl" sz="2800" dirty="0" smtClean="0"/>
              <a:t>¿Es una ganga?</a:t>
            </a:r>
          </a:p>
          <a:p>
            <a:r>
              <a:rPr lang="es-ES_tradnl" sz="2800" dirty="0" smtClean="0"/>
              <a:t>¿Por qué?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commotionpromotions.com/mailer/images/tie-die-box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4724400" cy="4724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362200" y="4572000"/>
            <a:ext cx="641791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$13</a:t>
            </a:r>
          </a:p>
          <a:p>
            <a:pPr algn="ctr"/>
            <a:r>
              <a:rPr lang="en-US" sz="5400" b="1" dirty="0" smtClean="0">
                <a:ln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Los 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pantalones</a:t>
            </a:r>
            <a:r>
              <a:rPr lang="en-US" sz="5400" b="1" dirty="0" smtClean="0">
                <a:ln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cortos</a:t>
            </a:r>
            <a:endParaRPr lang="en-US" sz="5400" b="1" cap="none" spc="0" dirty="0">
              <a:ln>
                <a:prstDash val="solid"/>
              </a:ln>
              <a:solidFill>
                <a:srgbClr val="7030A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5800" y="914400"/>
            <a:ext cx="4648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dirty="0" smtClean="0"/>
              <a:t>¿Qué son?</a:t>
            </a:r>
          </a:p>
          <a:p>
            <a:r>
              <a:rPr lang="es-ES_tradnl" sz="2800" dirty="0" smtClean="0"/>
              <a:t>¿De qué color son?</a:t>
            </a:r>
          </a:p>
          <a:p>
            <a:r>
              <a:rPr lang="es-ES_tradnl" sz="2800" dirty="0" smtClean="0"/>
              <a:t>¿De que tela están hechos?</a:t>
            </a:r>
          </a:p>
          <a:p>
            <a:r>
              <a:rPr lang="es-ES_tradnl" sz="2800" dirty="0" smtClean="0"/>
              <a:t>¿Adónde los puedes llevar?</a:t>
            </a:r>
          </a:p>
          <a:p>
            <a:r>
              <a:rPr lang="es-ES_tradnl" sz="2800" dirty="0" smtClean="0"/>
              <a:t>¿Cómo son?</a:t>
            </a:r>
          </a:p>
          <a:p>
            <a:r>
              <a:rPr lang="es-ES_tradnl" sz="2800" dirty="0" smtClean="0"/>
              <a:t>¿Cuánto cuestan?</a:t>
            </a:r>
          </a:p>
          <a:p>
            <a:r>
              <a:rPr lang="es-ES_tradnl" sz="2800" dirty="0" smtClean="0"/>
              <a:t>¿Qué te parece..es una ganga?</a:t>
            </a:r>
          </a:p>
          <a:p>
            <a:r>
              <a:rPr lang="es-ES_tradnl" sz="2800" dirty="0" smtClean="0"/>
              <a:t>¿Por qué?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images.google.com/url?q=http://www.tiffanysale.org/images/200802/1204008454019637810.jpg&amp;usg=AFQjCNFvEn7ioM3iH8LRz6CMOrVzYjjF3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4419600" cy="4724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876800" y="4800600"/>
            <a:ext cx="2494402" cy="17498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$390</a:t>
            </a:r>
          </a:p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El collar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91000" y="914400"/>
            <a:ext cx="4724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dirty="0" smtClean="0"/>
              <a:t>¿Qué es?</a:t>
            </a:r>
          </a:p>
          <a:p>
            <a:r>
              <a:rPr lang="es-ES_tradnl" sz="2800" dirty="0" smtClean="0"/>
              <a:t>¿De qué está hecho, la plata o el oro?</a:t>
            </a:r>
          </a:p>
          <a:p>
            <a:r>
              <a:rPr lang="es-ES_tradnl" sz="2800" dirty="0" smtClean="0"/>
              <a:t>¿Cómo es?</a:t>
            </a:r>
          </a:p>
          <a:p>
            <a:r>
              <a:rPr lang="es-ES_tradnl" sz="2800" dirty="0" smtClean="0"/>
              <a:t>¿De dónde lo puedes comprar?</a:t>
            </a:r>
          </a:p>
          <a:p>
            <a:r>
              <a:rPr lang="es-ES_tradnl" sz="2800" dirty="0" smtClean="0"/>
              <a:t>¿Cuánto cuesta?</a:t>
            </a:r>
          </a:p>
          <a:p>
            <a:r>
              <a:rPr lang="es-ES_tradnl" sz="2800" dirty="0" smtClean="0"/>
              <a:t>¿Qué te parece…?</a:t>
            </a:r>
          </a:p>
          <a:p>
            <a:r>
              <a:rPr lang="es-ES_tradnl" sz="2800" dirty="0" smtClean="0"/>
              <a:t>¿Es una ganga?</a:t>
            </a:r>
          </a:p>
          <a:p>
            <a:r>
              <a:rPr lang="es-ES_tradnl" sz="2800" dirty="0" smtClean="0"/>
              <a:t>¿Por qué?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daretodream.typepad.com/photos/uncategorized/2007/12/02/twilight_sag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09601"/>
            <a:ext cx="5867400" cy="2590800"/>
          </a:xfrm>
          <a:prstGeom prst="rect">
            <a:avLst/>
          </a:prstGeom>
          <a:noFill/>
        </p:spPr>
      </p:pic>
      <p:pic>
        <p:nvPicPr>
          <p:cNvPr id="22532" name="Picture 4" descr="http://blogs.kcls.org/librarytalk/Breaking_Dawn_cov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609600"/>
            <a:ext cx="1828800" cy="2590799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838200" y="4267200"/>
            <a:ext cx="3276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Los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libros</a:t>
            </a:r>
            <a:endParaRPr lang="en-US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@ $19.99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91000" y="3200400"/>
            <a:ext cx="4953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dirty="0" smtClean="0"/>
              <a:t>¿Qué son?</a:t>
            </a:r>
          </a:p>
          <a:p>
            <a:r>
              <a:rPr lang="es-ES_tradnl" sz="2800" dirty="0" smtClean="0"/>
              <a:t>¿Cómo son?</a:t>
            </a:r>
          </a:p>
          <a:p>
            <a:r>
              <a:rPr lang="es-ES_tradnl" sz="2800" dirty="0" smtClean="0"/>
              <a:t>¿De dónde los puedes comprar?</a:t>
            </a:r>
            <a:br>
              <a:rPr lang="es-ES_tradnl" sz="2800" dirty="0" smtClean="0"/>
            </a:br>
            <a:r>
              <a:rPr lang="es-ES_tradnl" sz="2800" dirty="0" smtClean="0"/>
              <a:t>¿Quiénes los compran?</a:t>
            </a:r>
          </a:p>
          <a:p>
            <a:r>
              <a:rPr lang="es-ES_tradnl" sz="2800" dirty="0" smtClean="0"/>
              <a:t>¿Cuánto cuesta un libro?</a:t>
            </a:r>
          </a:p>
          <a:p>
            <a:r>
              <a:rPr lang="es-ES_tradnl" sz="2800" dirty="0" smtClean="0"/>
              <a:t>¿Cuánto cuesta la serie?</a:t>
            </a:r>
          </a:p>
          <a:p>
            <a:r>
              <a:rPr lang="es-ES_tradnl" sz="2800" dirty="0" smtClean="0"/>
              <a:t>¿Es una ganga?</a:t>
            </a:r>
          </a:p>
          <a:p>
            <a:r>
              <a:rPr lang="es-ES_tradnl" sz="2800" dirty="0" smtClean="0"/>
              <a:t>¿Por qué?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farm1.static.flickr.com/205/484989067_9319754b6c.jpg?v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4762500" cy="405765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495800" y="4648200"/>
            <a:ext cx="41192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$8.50</a:t>
            </a:r>
          </a:p>
          <a:p>
            <a:pPr algn="ctr"/>
            <a:r>
              <a:rPr lang="en-US" sz="5400" b="1" cap="none" spc="0" dirty="0" smtClean="0">
                <a:ln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Los </a:t>
            </a:r>
            <a:r>
              <a:rPr lang="en-US" sz="5400" b="1" cap="none" spc="0" dirty="0" err="1" smtClean="0">
                <a:ln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calcetines</a:t>
            </a:r>
            <a:endParaRPr lang="en-US" sz="5400" b="1" cap="none" spc="0" dirty="0">
              <a:ln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838200"/>
            <a:ext cx="441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dirty="0" smtClean="0"/>
              <a:t>¿Qué son?</a:t>
            </a:r>
          </a:p>
          <a:p>
            <a:r>
              <a:rPr lang="es-ES_tradnl" sz="2800" dirty="0" smtClean="0"/>
              <a:t>¿De qué color son?</a:t>
            </a:r>
          </a:p>
          <a:p>
            <a:r>
              <a:rPr lang="es-ES_tradnl" sz="2800" dirty="0" smtClean="0"/>
              <a:t>¿De que tela están hechos?</a:t>
            </a:r>
          </a:p>
          <a:p>
            <a:r>
              <a:rPr lang="es-ES_tradnl" sz="2800" dirty="0" smtClean="0"/>
              <a:t>¿Cómo son?</a:t>
            </a:r>
          </a:p>
          <a:p>
            <a:r>
              <a:rPr lang="es-ES_tradnl" sz="2800" dirty="0" smtClean="0"/>
              <a:t>¿Con qué los llevas?</a:t>
            </a:r>
          </a:p>
          <a:p>
            <a:r>
              <a:rPr lang="es-ES_tradnl" sz="2800" dirty="0" smtClean="0"/>
              <a:t>¿Cuánto cuestan?</a:t>
            </a:r>
          </a:p>
          <a:p>
            <a:r>
              <a:rPr lang="es-ES_tradnl" sz="2800" dirty="0" smtClean="0"/>
              <a:t>¿Puedes comprar solamente un calcetín?</a:t>
            </a:r>
          </a:p>
          <a:p>
            <a:r>
              <a:rPr lang="es-ES_tradnl" sz="2800" dirty="0" smtClean="0"/>
              <a:t>¿Por qué?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Karen\AppData\Local\Microsoft\Windows\Temporary Internet Files\Low\Content.IE5\10DTDFIN\BL88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685800"/>
            <a:ext cx="3633788" cy="5443877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334000" y="4572000"/>
            <a:ext cx="25074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$238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blusa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00600" y="685800"/>
            <a:ext cx="4343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dirty="0" smtClean="0"/>
              <a:t>¿Qué es?</a:t>
            </a:r>
          </a:p>
          <a:p>
            <a:r>
              <a:rPr lang="es-ES_tradnl" sz="2800" dirty="0" smtClean="0"/>
              <a:t>¿De qué color es?</a:t>
            </a:r>
          </a:p>
          <a:p>
            <a:r>
              <a:rPr lang="es-ES_tradnl" sz="2800" dirty="0" smtClean="0"/>
              <a:t>¿De que tela está hecha?</a:t>
            </a:r>
          </a:p>
          <a:p>
            <a:r>
              <a:rPr lang="es-ES_tradnl" sz="2800" dirty="0" smtClean="0"/>
              <a:t>¿Cómo es?</a:t>
            </a:r>
          </a:p>
          <a:p>
            <a:r>
              <a:rPr lang="es-ES_tradnl" sz="2800" dirty="0" smtClean="0"/>
              <a:t>¿Para quién es?</a:t>
            </a:r>
          </a:p>
          <a:p>
            <a:r>
              <a:rPr lang="es-ES_tradnl" sz="2800" dirty="0" smtClean="0"/>
              <a:t>¿Cuánto cuesta?</a:t>
            </a:r>
          </a:p>
          <a:p>
            <a:r>
              <a:rPr lang="es-ES_tradnl" sz="2800" dirty="0" smtClean="0"/>
              <a:t>¿Qué te parece…?</a:t>
            </a:r>
          </a:p>
          <a:p>
            <a:r>
              <a:rPr lang="es-ES_tradnl" sz="2800" dirty="0" smtClean="0"/>
              <a:t>¿Es una ganga?</a:t>
            </a:r>
          </a:p>
          <a:p>
            <a:r>
              <a:rPr lang="es-ES_tradnl" sz="2800" dirty="0" smtClean="0"/>
              <a:t>¿Por qué?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jeansinfo.org/images/tight-jea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81000"/>
            <a:ext cx="2619375" cy="593394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733800" y="4572000"/>
            <a:ext cx="43803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$95</a:t>
            </a:r>
          </a:p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Los vaqueros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19600" y="914400"/>
            <a:ext cx="441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dirty="0" smtClean="0"/>
              <a:t>¿Qué son?</a:t>
            </a:r>
          </a:p>
          <a:p>
            <a:r>
              <a:rPr lang="es-ES_tradnl" sz="2800" dirty="0" smtClean="0"/>
              <a:t>¿De qué color son?</a:t>
            </a:r>
          </a:p>
          <a:p>
            <a:r>
              <a:rPr lang="es-ES_tradnl" sz="2800" dirty="0" smtClean="0"/>
              <a:t>¿Cómo son ?</a:t>
            </a:r>
          </a:p>
          <a:p>
            <a:r>
              <a:rPr lang="es-ES_tradnl" sz="2800" dirty="0" smtClean="0"/>
              <a:t>¿Son flojos?</a:t>
            </a:r>
          </a:p>
          <a:p>
            <a:r>
              <a:rPr lang="es-ES_tradnl" sz="2800" dirty="0" smtClean="0"/>
              <a:t>¿Cuánto cuestan?</a:t>
            </a:r>
          </a:p>
          <a:p>
            <a:r>
              <a:rPr lang="es-ES_tradnl" sz="2800" dirty="0" smtClean="0"/>
              <a:t>¿Son buenos para un hombre?</a:t>
            </a:r>
          </a:p>
          <a:p>
            <a:r>
              <a:rPr lang="es-ES_tradnl" sz="2800" dirty="0" smtClean="0"/>
              <a:t>¿Por qué?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545</Words>
  <Application>Microsoft Macintosh PowerPoint</Application>
  <PresentationFormat>On-screen Show (4:3)</PresentationFormat>
  <Paragraphs>115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Slide 1</dc:title>
  <dc:creator>Karen R Bardash</dc:creator>
  <cp:keywords/>
  <cp:lastModifiedBy>GNPS</cp:lastModifiedBy>
  <cp:revision>27</cp:revision>
  <cp:lastPrinted>2010-12-08T13:29:41Z</cp:lastPrinted>
  <dcterms:created xsi:type="dcterms:W3CDTF">2010-12-08T13:27:53Z</dcterms:created>
  <dcterms:modified xsi:type="dcterms:W3CDTF">2010-12-08T13:46:46Z</dcterms:modified>
</cp:coreProperties>
</file>