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EE29-3764-4AE2-93E5-9464950C7BA9}" type="datetimeFigureOut">
              <a:rPr lang="en-US" smtClean="0"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88D3-0E3F-4BA7-84C0-1277474C04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dctraveler.com/wp-content/uploads/2007/02/flenenc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01992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nglia.ac.uk/ruskin/en/home/news/archive/channel_swim1.Maincontent.0004.Ima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402" y="762000"/>
            <a:ext cx="7458636" cy="4953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05200" y="0"/>
            <a:ext cx="1943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Nadar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2.tagheuer.com/_img/The%20Brand/Sports%20and%20TH/Ski/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85800"/>
            <a:ext cx="4876800" cy="552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2.tagheuer.com/_img/The%20Brand/Sports%20and%20TH/Ski/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4876800" cy="552090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81400" y="0"/>
            <a:ext cx="236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Esquiar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1.aucegypt.edu/academic/writers/frustrated_writer_no_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086315" cy="4730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1.aucegypt.edu/academic/writers/frustrated_writer_no_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086315" cy="473011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304800"/>
            <a:ext cx="5140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Escribir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en-US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cuentos</a:t>
            </a:r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google.com/url?q=http://www.skateboardingmagazine.com/blog/wp-content/uploads/2008/05/skateboarder_415x275.jpg&amp;usg=AFQjCNHGs0df7-JDh-kqiRZ12buNdASL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399"/>
            <a:ext cx="6934200" cy="459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google.com/url?q=http://www.skateboardingmagazine.com/blog/wp-content/uploads/2008/05/skateboarder_415x275.jpg&amp;usg=AFQjCNHGs0df7-JDh-kqiRZ12buNdASL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399"/>
            <a:ext cx="6934200" cy="45949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304800"/>
            <a:ext cx="6551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Montar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en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monopatín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lbunicycling.files.wordpress.com/2007/10/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51522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lbunicycling.files.wordpress.com/2007/10/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515225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0"/>
            <a:ext cx="5885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Montar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bicicleta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.dailymail.co.uk/i/pix/2007/04_02/fattv2404_468x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74726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hedctraveler.com/wp-content/uploads/2007/02/flenenc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019925" cy="563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0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Bailar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dailymail.co.uk/i/pix/2007/04_02/fattv2404_468x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74726"/>
            <a:ext cx="7315200" cy="4876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0"/>
            <a:ext cx="3075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 la tele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theminimba.info/Baby%20with%20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495800" cy="6720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heminimba.info/Baby%20with%20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72099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19600" y="2133600"/>
            <a:ext cx="4724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Usar</a:t>
            </a:r>
            <a:endParaRPr lang="en-US" sz="4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s-ES_tradnl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computadora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arlosaleman.com/images/0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194701" cy="569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rlosaleman.com/images/0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194701" cy="56991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2800" y="0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Dibujar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inginglikepro.com/wp-content/uploads/2008/04/sing-like-exp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477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inginglikepro.com/wp-content/uploads/2008/04/sing-like-exp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477000" cy="6477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91200" y="2667000"/>
            <a:ext cx="2080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Cantar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.dailymail.co.uk/i/pix/2007/12_03/playstationL_468x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4525"/>
            <a:ext cx="7315200" cy="5423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dailymail.co.uk/i/pix/2007/12_03/playstationL_468x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315200" cy="542387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228600"/>
            <a:ext cx="530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Jugar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videojuegos</a:t>
            </a:r>
            <a:endParaRPr lang="en-US" sz="5400" b="1" dirty="0">
              <a:ln w="18000">
                <a:noFill/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nycguitarschool.com/images/brettparn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147" y="990600"/>
            <a:ext cx="7564756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usic.punchstock.com/images/galleries/personal-soundtrack/hs050206j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8001149" cy="4281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ycguitarschool.com/images/brettparn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147" y="990600"/>
            <a:ext cx="7564756" cy="5029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0"/>
            <a:ext cx="5023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Tocar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la </a:t>
            </a:r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guitarra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ediacomcc.com/images/img_phone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5486400" cy="537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iacomcc.com/images/img_phone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5486400" cy="53737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228600"/>
            <a:ext cx="638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Hablar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teléfono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aidaoud.nomadlife.org/uploaded_images/DSC05879-728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51522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idaoud.nomadlife.org/uploaded_images/DSC05879-728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515225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0"/>
            <a:ext cx="84432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Pasar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tiempo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(con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mis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amigos)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gis.bcsd.k12.il.us/images/1First%20Day%20of%20School/First%20day%20of%20School%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51522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is.bcsd.k12.il.us/images/1First%20Day%20of%20School/First%20day%20of%20School%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515225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152400"/>
            <a:ext cx="4084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solidFill>
                    <a:srgbClr val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Ir</a:t>
            </a:r>
            <a:r>
              <a:rPr lang="en-US" sz="5400" b="1" cap="none" spc="0" dirty="0" smtClean="0">
                <a:ln>
                  <a:solidFill>
                    <a:srgbClr val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a la </a:t>
            </a:r>
            <a:r>
              <a:rPr lang="en-US" sz="5400" b="1" cap="none" spc="0" dirty="0" err="1" smtClean="0">
                <a:ln>
                  <a:solidFill>
                    <a:srgbClr val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escuela</a:t>
            </a:r>
            <a:endParaRPr lang="en-US" sz="5400" b="1" cap="none" spc="0" dirty="0">
              <a:ln>
                <a:solidFill>
                  <a:srgbClr val="000000"/>
                </a:solidFill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Karen\AppData\Local\Microsoft\Windows\Temporary Internet Files\Low\Content.IE5\ATD1V7E1\office_wor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23949"/>
            <a:ext cx="6629400" cy="4557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Low\Content.IE5\ATD1V7E1\office_wor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23949"/>
            <a:ext cx="6629400" cy="45577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152400"/>
            <a:ext cx="2543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Trabajar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meaghanbuisson.com/p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652433" cy="3489325"/>
          </a:xfrm>
          <a:prstGeom prst="rect">
            <a:avLst/>
          </a:prstGeom>
          <a:noFill/>
        </p:spPr>
      </p:pic>
      <p:pic>
        <p:nvPicPr>
          <p:cNvPr id="50180" name="Picture 4" descr="http://www.racingunion.org/Data/binary/short%20track%20speed%20ska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1219200"/>
            <a:ext cx="439523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usic.punchstock.com/images/galleries/personal-soundtrack/hs050206j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8001149" cy="42812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228600"/>
            <a:ext cx="4875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Escuchar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</a:t>
            </a:r>
            <a:r>
              <a:rPr lang="es-ES_tradnl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úsica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aghanbuisson.com/p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652433" cy="3489325"/>
          </a:xfrm>
          <a:prstGeom prst="rect">
            <a:avLst/>
          </a:prstGeom>
          <a:noFill/>
        </p:spPr>
      </p:pic>
      <p:pic>
        <p:nvPicPr>
          <p:cNvPr id="3" name="Picture 4" descr="http://www.racingunion.org/Data/binary/short%20track%20speed%20ska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4395235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81400" y="304800"/>
            <a:ext cx="2181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Patinar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Low\Content.IE5\PJJN3XNT\Read_books_that_you_enjo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918261" cy="4267200"/>
          </a:xfrm>
          <a:prstGeom prst="rect">
            <a:avLst/>
          </a:prstGeom>
          <a:noFill/>
        </p:spPr>
      </p:pic>
      <p:pic>
        <p:nvPicPr>
          <p:cNvPr id="3" name="Picture 7" descr="C:\Users\Karen\AppData\Local\Microsoft\Windows\Temporary Internet Files\Low\Content.IE5\PJJN3XNT\miley-cyrus_dot_com-tourrehearsals-2006sep12burbank-01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609600"/>
            <a:ext cx="3509772" cy="4950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Karen\AppData\Local\Microsoft\Windows\Temporary Internet Files\Low\Content.IE5\PJJN3XNT\Read_books_that_you_enjo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918261" cy="4267200"/>
          </a:xfrm>
          <a:prstGeom prst="rect">
            <a:avLst/>
          </a:prstGeom>
          <a:noFill/>
        </p:spPr>
      </p:pic>
      <p:pic>
        <p:nvPicPr>
          <p:cNvPr id="53255" name="Picture 7" descr="C:\Users\Karen\AppData\Local\Microsoft\Windows\Temporary Internet Files\Low\Content.IE5\PJJN3XNT\miley-cyrus_dot_com-tourrehearsals-2006sep12burbank-01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609600"/>
            <a:ext cx="3509772" cy="49504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09800" y="381000"/>
            <a:ext cx="1446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5638800"/>
            <a:ext cx="6851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libros                 </a:t>
            </a:r>
            <a:r>
              <a:rPr lang="es-ES_trad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revistas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nbubblewrap.com/SPOR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38200"/>
            <a:ext cx="4572000" cy="5044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bubblewrap.com/SPOR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724400" cy="521313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00200" y="152400"/>
            <a:ext cx="6116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Practicar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deportes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portstoursinternational.co.uk/images/1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887688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portstoursinternational.co.uk/images/1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531429" cy="419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05200" y="381000"/>
            <a:ext cx="2004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Correr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nglia.ac.uk/ruskin/en/home/news/archive/channel_swim1.Maincontent.0004.Ima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402" y="762000"/>
            <a:ext cx="7458636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53</Words>
  <Application>Microsoft Office PowerPoint</Application>
  <PresentationFormat>On-screen Show (4:3)</PresentationFormat>
  <Paragraphs>23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R Bardash</dc:creator>
  <cp:lastModifiedBy>Karen R Bardash</cp:lastModifiedBy>
  <cp:revision>20</cp:revision>
  <dcterms:created xsi:type="dcterms:W3CDTF">2008-07-21T21:10:04Z</dcterms:created>
  <dcterms:modified xsi:type="dcterms:W3CDTF">2008-07-21T23:15:36Z</dcterms:modified>
</cp:coreProperties>
</file>